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changesInfos/changesInfo1.xml" ContentType="application/vnd.ms-powerpoint.changesinfo+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0"/>
  </p:notesMasterIdLst>
  <p:sldIdLst>
    <p:sldId id="351" r:id="rId2"/>
    <p:sldId id="411" r:id="rId3"/>
    <p:sldId id="437" r:id="rId4"/>
    <p:sldId id="432" r:id="rId5"/>
    <p:sldId id="436" r:id="rId6"/>
    <p:sldId id="441" r:id="rId7"/>
    <p:sldId id="293" r:id="rId8"/>
    <p:sldId id="297" r:id="rId9"/>
    <p:sldId id="359" r:id="rId10"/>
    <p:sldId id="412" r:id="rId11"/>
    <p:sldId id="356" r:id="rId12"/>
    <p:sldId id="413" r:id="rId13"/>
    <p:sldId id="354" r:id="rId14"/>
    <p:sldId id="355" r:id="rId15"/>
    <p:sldId id="384" r:id="rId16"/>
    <p:sldId id="361" r:id="rId17"/>
    <p:sldId id="363" r:id="rId18"/>
    <p:sldId id="364" r:id="rId19"/>
    <p:sldId id="368" r:id="rId20"/>
    <p:sldId id="434" r:id="rId21"/>
    <p:sldId id="377" r:id="rId22"/>
    <p:sldId id="425" r:id="rId23"/>
    <p:sldId id="440" r:id="rId24"/>
    <p:sldId id="381" r:id="rId25"/>
    <p:sldId id="433" r:id="rId26"/>
    <p:sldId id="416" r:id="rId27"/>
    <p:sldId id="409" r:id="rId28"/>
    <p:sldId id="404" r:id="rId29"/>
    <p:sldId id="405" r:id="rId30"/>
    <p:sldId id="407" r:id="rId31"/>
    <p:sldId id="408" r:id="rId32"/>
    <p:sldId id="385" r:id="rId33"/>
    <p:sldId id="406" r:id="rId34"/>
    <p:sldId id="397" r:id="rId35"/>
    <p:sldId id="383" r:id="rId36"/>
    <p:sldId id="382" r:id="rId37"/>
    <p:sldId id="393" r:id="rId38"/>
    <p:sldId id="391" r:id="rId39"/>
    <p:sldId id="427" r:id="rId40"/>
    <p:sldId id="417" r:id="rId41"/>
    <p:sldId id="387" r:id="rId42"/>
    <p:sldId id="388" r:id="rId43"/>
    <p:sldId id="389" r:id="rId44"/>
    <p:sldId id="390" r:id="rId45"/>
    <p:sldId id="419" r:id="rId46"/>
    <p:sldId id="418" r:id="rId47"/>
    <p:sldId id="392" r:id="rId48"/>
    <p:sldId id="399" r:id="rId49"/>
    <p:sldId id="400" r:id="rId50"/>
    <p:sldId id="402" r:id="rId51"/>
    <p:sldId id="428" r:id="rId52"/>
    <p:sldId id="429" r:id="rId53"/>
    <p:sldId id="430" r:id="rId54"/>
    <p:sldId id="401" r:id="rId55"/>
    <p:sldId id="439" r:id="rId56"/>
    <p:sldId id="415" r:id="rId57"/>
    <p:sldId id="435" r:id="rId58"/>
    <p:sldId id="341" r:id="rId59"/>
  </p:sldIdLst>
  <p:sldSz cx="12192000" cy="6858000"/>
  <p:notesSz cx="7010400" cy="939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23236"/>
    <a:srgbClr val="535659"/>
    <a:srgbClr val="6D6F72"/>
    <a:srgbClr val="8A8B8C"/>
    <a:srgbClr val="F7F7F7"/>
    <a:srgbClr val="660C0D"/>
    <a:srgbClr val="4C0809"/>
    <a:srgbClr val="3F070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88219B3-72C2-4279-89CE-98D6DBD956A7}" v="77" dt="2024-04-08T21:19:59.58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973" autoAdjust="0"/>
    <p:restoredTop sz="83210" autoAdjust="0"/>
  </p:normalViewPr>
  <p:slideViewPr>
    <p:cSldViewPr snapToGrid="0" snapToObjects="1">
      <p:cViewPr varScale="1">
        <p:scale>
          <a:sx n="97" d="100"/>
          <a:sy n="97" d="100"/>
        </p:scale>
        <p:origin x="950" y="77"/>
      </p:cViewPr>
      <p:guideLst/>
    </p:cSldViewPr>
  </p:slideViewPr>
  <p:notesTextViewPr>
    <p:cViewPr>
      <p:scale>
        <a:sx n="3" d="2"/>
        <a:sy n="3" d="2"/>
      </p:scale>
      <p:origin x="0" y="0"/>
    </p:cViewPr>
  </p:notesTextViewPr>
  <p:sorterViewPr>
    <p:cViewPr varScale="1">
      <p:scale>
        <a:sx n="100" d="100"/>
        <a:sy n="100" d="100"/>
      </p:scale>
      <p:origin x="0" y="-2707"/>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65"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taley, Carter" userId="NEjiKBmznNVI14c1Eda+GYk/F+TeC02QXsd8jXtYMQw=" providerId="None" clId="Web-{69880852-5A44-4E77-B55A-1BF722F5971F}"/>
    <pc:docChg chg="addSld delSld modSld">
      <pc:chgData name="Staley, Carter" userId="NEjiKBmznNVI14c1Eda+GYk/F+TeC02QXsd8jXtYMQw=" providerId="None" clId="Web-{69880852-5A44-4E77-B55A-1BF722F5971F}" dt="2021-09-14T14:33:14.712" v="3"/>
      <pc:docMkLst>
        <pc:docMk/>
      </pc:docMkLst>
      <pc:sldChg chg="modSp">
        <pc:chgData name="Staley, Carter" userId="NEjiKBmznNVI14c1Eda+GYk/F+TeC02QXsd8jXtYMQw=" providerId="None" clId="Web-{69880852-5A44-4E77-B55A-1BF722F5971F}" dt="2021-09-14T14:23:52.639" v="1" actId="1076"/>
        <pc:sldMkLst>
          <pc:docMk/>
          <pc:sldMk cId="3701803066" sldId="288"/>
        </pc:sldMkLst>
        <pc:picChg chg="mod">
          <ac:chgData name="Staley, Carter" userId="NEjiKBmznNVI14c1Eda+GYk/F+TeC02QXsd8jXtYMQw=" providerId="None" clId="Web-{69880852-5A44-4E77-B55A-1BF722F5971F}" dt="2021-09-14T14:23:52.639" v="1" actId="1076"/>
          <ac:picMkLst>
            <pc:docMk/>
            <pc:sldMk cId="3701803066" sldId="288"/>
            <ac:picMk id="5" creationId="{21B08EE4-0962-CB4C-931E-F7DF40D49362}"/>
          </ac:picMkLst>
        </pc:picChg>
      </pc:sldChg>
      <pc:sldChg chg="new del">
        <pc:chgData name="Staley, Carter" userId="NEjiKBmznNVI14c1Eda+GYk/F+TeC02QXsd8jXtYMQw=" providerId="None" clId="Web-{69880852-5A44-4E77-B55A-1BF722F5971F}" dt="2021-09-14T14:33:14.712" v="3"/>
        <pc:sldMkLst>
          <pc:docMk/>
          <pc:sldMk cId="1467134883" sldId="295"/>
        </pc:sldMkLst>
      </pc:sldChg>
    </pc:docChg>
  </pc:docChgLst>
  <pc:docChgLst>
    <pc:chgData name="Ndukum, Maze" clId="Web-{935CC998-B43B-4AB4-96A9-DEF07BC1B403}"/>
    <pc:docChg chg="modSld">
      <pc:chgData name="Ndukum, Maze" userId="" providerId="" clId="Web-{935CC998-B43B-4AB4-96A9-DEF07BC1B403}" dt="2023-10-12T11:40:14.503" v="1" actId="20577"/>
      <pc:docMkLst>
        <pc:docMk/>
      </pc:docMkLst>
      <pc:sldChg chg="modSp">
        <pc:chgData name="Ndukum, Maze" userId="" providerId="" clId="Web-{935CC998-B43B-4AB4-96A9-DEF07BC1B403}" dt="2023-10-12T11:40:14.503" v="1" actId="20577"/>
        <pc:sldMkLst>
          <pc:docMk/>
          <pc:sldMk cId="276851544" sldId="341"/>
        </pc:sldMkLst>
        <pc:spChg chg="mod">
          <ac:chgData name="Ndukum, Maze" userId="" providerId="" clId="Web-{935CC998-B43B-4AB4-96A9-DEF07BC1B403}" dt="2023-10-12T11:40:14.503" v="1" actId="20577"/>
          <ac:spMkLst>
            <pc:docMk/>
            <pc:sldMk cId="276851544" sldId="341"/>
            <ac:spMk id="3" creationId="{00000000-0000-0000-0000-000000000000}"/>
          </ac:spMkLst>
        </pc:spChg>
      </pc:sldChg>
    </pc:docChg>
  </pc:docChgLst>
  <pc:docChgLst>
    <pc:chgData name="Ndukum, Maze" clId="Web-{73C8B6D5-F7BE-4C3E-985C-82F8C320DC71}"/>
    <pc:docChg chg="modSld">
      <pc:chgData name="Ndukum, Maze" userId="" providerId="" clId="Web-{73C8B6D5-F7BE-4C3E-985C-82F8C320DC71}" dt="2023-11-01T20:46:31.675" v="23" actId="20577"/>
      <pc:docMkLst>
        <pc:docMk/>
      </pc:docMkLst>
      <pc:sldChg chg="modSp">
        <pc:chgData name="Ndukum, Maze" userId="" providerId="" clId="Web-{73C8B6D5-F7BE-4C3E-985C-82F8C320DC71}" dt="2023-11-01T20:46:31.675" v="23" actId="20577"/>
        <pc:sldMkLst>
          <pc:docMk/>
          <pc:sldMk cId="1591928538" sldId="368"/>
        </pc:sldMkLst>
        <pc:spChg chg="mod">
          <ac:chgData name="Ndukum, Maze" userId="" providerId="" clId="Web-{73C8B6D5-F7BE-4C3E-985C-82F8C320DC71}" dt="2023-11-01T20:46:31.675" v="23" actId="20577"/>
          <ac:spMkLst>
            <pc:docMk/>
            <pc:sldMk cId="1591928538" sldId="368"/>
            <ac:spMk id="3" creationId="{00000000-0000-0000-0000-000000000000}"/>
          </ac:spMkLst>
        </pc:spChg>
      </pc:sldChg>
    </pc:docChg>
  </pc:docChgLst>
  <pc:docChgLst>
    <pc:chgData name="Staley, Carter" userId="NEjiKBmznNVI14c1Eda+GYk/F+TeC02QXsd8jXtYMQw=" providerId="None" clId="Web-{F6788C82-A364-4BEE-8085-038673E035DC}"/>
    <pc:docChg chg="addSld modSld">
      <pc:chgData name="Staley, Carter" userId="NEjiKBmznNVI14c1Eda+GYk/F+TeC02QXsd8jXtYMQw=" providerId="None" clId="Web-{F6788C82-A364-4BEE-8085-038673E035DC}" dt="2021-09-10T18:55:56.866" v="235" actId="20577"/>
      <pc:docMkLst>
        <pc:docMk/>
      </pc:docMkLst>
      <pc:sldChg chg="modSp">
        <pc:chgData name="Staley, Carter" userId="NEjiKBmznNVI14c1Eda+GYk/F+TeC02QXsd8jXtYMQw=" providerId="None" clId="Web-{F6788C82-A364-4BEE-8085-038673E035DC}" dt="2021-09-10T18:53:27.429" v="231" actId="1076"/>
        <pc:sldMkLst>
          <pc:docMk/>
          <pc:sldMk cId="3701803066" sldId="288"/>
        </pc:sldMkLst>
        <pc:spChg chg="mod">
          <ac:chgData name="Staley, Carter" userId="NEjiKBmznNVI14c1Eda+GYk/F+TeC02QXsd8jXtYMQw=" providerId="None" clId="Web-{F6788C82-A364-4BEE-8085-038673E035DC}" dt="2021-09-10T18:47:57.368" v="230" actId="20577"/>
          <ac:spMkLst>
            <pc:docMk/>
            <pc:sldMk cId="3701803066" sldId="288"/>
            <ac:spMk id="2" creationId="{5E05DB7D-6269-2746-8093-4147EF485CCE}"/>
          </ac:spMkLst>
        </pc:spChg>
        <pc:spChg chg="mod">
          <ac:chgData name="Staley, Carter" userId="NEjiKBmznNVI14c1Eda+GYk/F+TeC02QXsd8jXtYMQw=" providerId="None" clId="Web-{F6788C82-A364-4BEE-8085-038673E035DC}" dt="2021-09-10T18:46:49.149" v="227" actId="20577"/>
          <ac:spMkLst>
            <pc:docMk/>
            <pc:sldMk cId="3701803066" sldId="288"/>
            <ac:spMk id="3" creationId="{3BCEB2D9-C358-6545-94D2-C2754CB06AE5}"/>
          </ac:spMkLst>
        </pc:spChg>
        <pc:picChg chg="mod">
          <ac:chgData name="Staley, Carter" userId="NEjiKBmznNVI14c1Eda+GYk/F+TeC02QXsd8jXtYMQw=" providerId="None" clId="Web-{F6788C82-A364-4BEE-8085-038673E035DC}" dt="2021-09-10T18:53:27.429" v="231" actId="1076"/>
          <ac:picMkLst>
            <pc:docMk/>
            <pc:sldMk cId="3701803066" sldId="288"/>
            <ac:picMk id="5" creationId="{21B08EE4-0962-CB4C-931E-F7DF40D49362}"/>
          </ac:picMkLst>
        </pc:picChg>
      </pc:sldChg>
      <pc:sldChg chg="modSp">
        <pc:chgData name="Staley, Carter" userId="NEjiKBmznNVI14c1Eda+GYk/F+TeC02QXsd8jXtYMQw=" providerId="None" clId="Web-{F6788C82-A364-4BEE-8085-038673E035DC}" dt="2021-09-10T18:55:56.866" v="235" actId="20577"/>
        <pc:sldMkLst>
          <pc:docMk/>
          <pc:sldMk cId="817349088" sldId="292"/>
        </pc:sldMkLst>
        <pc:spChg chg="mod">
          <ac:chgData name="Staley, Carter" userId="NEjiKBmznNVI14c1Eda+GYk/F+TeC02QXsd8jXtYMQw=" providerId="None" clId="Web-{F6788C82-A364-4BEE-8085-038673E035DC}" dt="2021-09-10T18:55:56.866" v="235" actId="20577"/>
          <ac:spMkLst>
            <pc:docMk/>
            <pc:sldMk cId="817349088" sldId="292"/>
            <ac:spMk id="3" creationId="{3BCEB2D9-C358-6545-94D2-C2754CB06AE5}"/>
          </ac:spMkLst>
        </pc:spChg>
      </pc:sldChg>
      <pc:sldChg chg="add modNotes">
        <pc:chgData name="Staley, Carter" userId="NEjiKBmznNVI14c1Eda+GYk/F+TeC02QXsd8jXtYMQw=" providerId="None" clId="Web-{F6788C82-A364-4BEE-8085-038673E035DC}" dt="2021-09-10T18:44:10.759" v="69"/>
        <pc:sldMkLst>
          <pc:docMk/>
          <pc:sldMk cId="850890397" sldId="295"/>
        </pc:sldMkLst>
      </pc:sldChg>
      <pc:sldChg chg="add modNotes">
        <pc:chgData name="Staley, Carter" userId="NEjiKBmznNVI14c1Eda+GYk/F+TeC02QXsd8jXtYMQw=" providerId="None" clId="Web-{F6788C82-A364-4BEE-8085-038673E035DC}" dt="2021-09-10T18:44:16.009" v="71"/>
        <pc:sldMkLst>
          <pc:docMk/>
          <pc:sldMk cId="640820186" sldId="296"/>
        </pc:sldMkLst>
      </pc:sldChg>
      <pc:sldMasterChg chg="addSldLayout">
        <pc:chgData name="Staley, Carter" userId="NEjiKBmznNVI14c1Eda+GYk/F+TeC02QXsd8jXtYMQw=" providerId="None" clId="Web-{F6788C82-A364-4BEE-8085-038673E035DC}" dt="2021-09-10T18:43:17.603" v="0"/>
        <pc:sldMasterMkLst>
          <pc:docMk/>
          <pc:sldMasterMk cId="4057018683" sldId="2147483648"/>
        </pc:sldMasterMkLst>
        <pc:sldLayoutChg chg="add">
          <pc:chgData name="Staley, Carter" userId="NEjiKBmznNVI14c1Eda+GYk/F+TeC02QXsd8jXtYMQw=" providerId="None" clId="Web-{F6788C82-A364-4BEE-8085-038673E035DC}" dt="2021-09-10T18:43:17.603" v="0"/>
          <pc:sldLayoutMkLst>
            <pc:docMk/>
            <pc:sldMasterMk cId="4057018683" sldId="2147483648"/>
            <pc:sldLayoutMk cId="476623046" sldId="2147483663"/>
          </pc:sldLayoutMkLst>
        </pc:sldLayoutChg>
        <pc:sldLayoutChg chg="add">
          <pc:chgData name="Staley, Carter" userId="NEjiKBmznNVI14c1Eda+GYk/F+TeC02QXsd8jXtYMQw=" providerId="None" clId="Web-{F6788C82-A364-4BEE-8085-038673E035DC}" dt="2021-09-10T18:43:17.603" v="0"/>
          <pc:sldLayoutMkLst>
            <pc:docMk/>
            <pc:sldMasterMk cId="4057018683" sldId="2147483648"/>
            <pc:sldLayoutMk cId="740707828" sldId="2147483664"/>
          </pc:sldLayoutMkLst>
        </pc:sldLayoutChg>
        <pc:sldLayoutChg chg="add">
          <pc:chgData name="Staley, Carter" userId="NEjiKBmznNVI14c1Eda+GYk/F+TeC02QXsd8jXtYMQw=" providerId="None" clId="Web-{F6788C82-A364-4BEE-8085-038673E035DC}" dt="2021-09-10T18:43:17.603" v="0"/>
          <pc:sldLayoutMkLst>
            <pc:docMk/>
            <pc:sldMasterMk cId="4057018683" sldId="2147483648"/>
            <pc:sldLayoutMk cId="4030474201" sldId="2147483665"/>
          </pc:sldLayoutMkLst>
        </pc:sldLayoutChg>
        <pc:sldLayoutChg chg="add">
          <pc:chgData name="Staley, Carter" userId="NEjiKBmznNVI14c1Eda+GYk/F+TeC02QXsd8jXtYMQw=" providerId="None" clId="Web-{F6788C82-A364-4BEE-8085-038673E035DC}" dt="2021-09-10T18:43:17.603" v="0"/>
          <pc:sldLayoutMkLst>
            <pc:docMk/>
            <pc:sldMasterMk cId="4057018683" sldId="2147483648"/>
            <pc:sldLayoutMk cId="4223639736" sldId="2147483666"/>
          </pc:sldLayoutMkLst>
        </pc:sldLayoutChg>
        <pc:sldLayoutChg chg="add">
          <pc:chgData name="Staley, Carter" userId="NEjiKBmznNVI14c1Eda+GYk/F+TeC02QXsd8jXtYMQw=" providerId="None" clId="Web-{F6788C82-A364-4BEE-8085-038673E035DC}" dt="2021-09-10T18:43:17.603" v="0"/>
          <pc:sldLayoutMkLst>
            <pc:docMk/>
            <pc:sldMasterMk cId="4057018683" sldId="2147483648"/>
            <pc:sldLayoutMk cId="3393629779" sldId="2147483667"/>
          </pc:sldLayoutMkLst>
        </pc:sldLayoutChg>
        <pc:sldLayoutChg chg="add">
          <pc:chgData name="Staley, Carter" userId="NEjiKBmznNVI14c1Eda+GYk/F+TeC02QXsd8jXtYMQw=" providerId="None" clId="Web-{F6788C82-A364-4BEE-8085-038673E035DC}" dt="2021-09-10T18:43:17.603" v="0"/>
          <pc:sldLayoutMkLst>
            <pc:docMk/>
            <pc:sldMasterMk cId="4057018683" sldId="2147483648"/>
            <pc:sldLayoutMk cId="1103877897" sldId="2147483668"/>
          </pc:sldLayoutMkLst>
        </pc:sldLayoutChg>
        <pc:sldLayoutChg chg="add">
          <pc:chgData name="Staley, Carter" userId="NEjiKBmznNVI14c1Eda+GYk/F+TeC02QXsd8jXtYMQw=" providerId="None" clId="Web-{F6788C82-A364-4BEE-8085-038673E035DC}" dt="2021-09-10T18:43:17.603" v="0"/>
          <pc:sldLayoutMkLst>
            <pc:docMk/>
            <pc:sldMasterMk cId="4057018683" sldId="2147483648"/>
            <pc:sldLayoutMk cId="3894826942" sldId="2147483669"/>
          </pc:sldLayoutMkLst>
        </pc:sldLayoutChg>
      </pc:sldMasterChg>
    </pc:docChg>
  </pc:docChgLst>
  <pc:docChgLst>
    <pc:chgData name="Staley, Carter" userId="NEjiKBmznNVI14c1Eda+GYk/F+TeC02QXsd8jXtYMQw=" providerId="None" clId="Web-{4F14A93A-57FE-4933-8B1E-DDA64EC6FBAC}"/>
    <pc:docChg chg="addSld delSld modSld">
      <pc:chgData name="Staley, Carter" userId="NEjiKBmznNVI14c1Eda+GYk/F+TeC02QXsd8jXtYMQw=" providerId="None" clId="Web-{4F14A93A-57FE-4933-8B1E-DDA64EC6FBAC}" dt="2021-09-10T20:09:29.570" v="11"/>
      <pc:docMkLst>
        <pc:docMk/>
      </pc:docMkLst>
      <pc:sldChg chg="modSp">
        <pc:chgData name="Staley, Carter" userId="NEjiKBmznNVI14c1Eda+GYk/F+TeC02QXsd8jXtYMQw=" providerId="None" clId="Web-{4F14A93A-57FE-4933-8B1E-DDA64EC6FBAC}" dt="2021-09-10T20:09:14.601" v="7" actId="20577"/>
        <pc:sldMkLst>
          <pc:docMk/>
          <pc:sldMk cId="3701803066" sldId="288"/>
        </pc:sldMkLst>
        <pc:spChg chg="mod">
          <ac:chgData name="Staley, Carter" userId="NEjiKBmznNVI14c1Eda+GYk/F+TeC02QXsd8jXtYMQw=" providerId="None" clId="Web-{4F14A93A-57FE-4933-8B1E-DDA64EC6FBAC}" dt="2021-09-10T20:09:14.601" v="7" actId="20577"/>
          <ac:spMkLst>
            <pc:docMk/>
            <pc:sldMk cId="3701803066" sldId="288"/>
            <ac:spMk id="3" creationId="{3BCEB2D9-C358-6545-94D2-C2754CB06AE5}"/>
          </ac:spMkLst>
        </pc:spChg>
        <pc:picChg chg="mod">
          <ac:chgData name="Staley, Carter" userId="NEjiKBmznNVI14c1Eda+GYk/F+TeC02QXsd8jXtYMQw=" providerId="None" clId="Web-{4F14A93A-57FE-4933-8B1E-DDA64EC6FBAC}" dt="2021-09-10T20:09:00.773" v="1" actId="1076"/>
          <ac:picMkLst>
            <pc:docMk/>
            <pc:sldMk cId="3701803066" sldId="288"/>
            <ac:picMk id="5" creationId="{21B08EE4-0962-CB4C-931E-F7DF40D49362}"/>
          </ac:picMkLst>
        </pc:picChg>
      </pc:sldChg>
      <pc:sldChg chg="add del">
        <pc:chgData name="Staley, Carter" userId="NEjiKBmznNVI14c1Eda+GYk/F+TeC02QXsd8jXtYMQw=" providerId="None" clId="Web-{4F14A93A-57FE-4933-8B1E-DDA64EC6FBAC}" dt="2021-09-10T20:09:29.570" v="11"/>
        <pc:sldMkLst>
          <pc:docMk/>
          <pc:sldMk cId="850890397" sldId="295"/>
        </pc:sldMkLst>
      </pc:sldChg>
      <pc:sldChg chg="del">
        <pc:chgData name="Staley, Carter" userId="NEjiKBmznNVI14c1Eda+GYk/F+TeC02QXsd8jXtYMQw=" providerId="None" clId="Web-{4F14A93A-57FE-4933-8B1E-DDA64EC6FBAC}" dt="2021-09-10T20:09:26.195" v="10"/>
        <pc:sldMkLst>
          <pc:docMk/>
          <pc:sldMk cId="640820186" sldId="296"/>
        </pc:sldMkLst>
      </pc:sldChg>
    </pc:docChg>
  </pc:docChgLst>
  <pc:docChgLst>
    <pc:chgData name="Staley, Carter" userId="NEjiKBmznNVI14c1Eda+GYk/F+TeC02QXsd8jXtYMQw=" providerId="None" clId="Web-{01A1617C-89E2-4528-BD1D-C5D007D07FE7}"/>
    <pc:docChg chg="modSld">
      <pc:chgData name="Staley, Carter" userId="NEjiKBmznNVI14c1Eda+GYk/F+TeC02QXsd8jXtYMQw=" providerId="None" clId="Web-{01A1617C-89E2-4528-BD1D-C5D007D07FE7}" dt="2021-09-14T14:52:00.949" v="1" actId="20577"/>
      <pc:docMkLst>
        <pc:docMk/>
      </pc:docMkLst>
      <pc:sldChg chg="modSp">
        <pc:chgData name="Staley, Carter" userId="NEjiKBmznNVI14c1Eda+GYk/F+TeC02QXsd8jXtYMQw=" providerId="None" clId="Web-{01A1617C-89E2-4528-BD1D-C5D007D07FE7}" dt="2021-09-14T14:52:00.949" v="1" actId="20577"/>
        <pc:sldMkLst>
          <pc:docMk/>
          <pc:sldMk cId="3701803066" sldId="288"/>
        </pc:sldMkLst>
        <pc:spChg chg="mod">
          <ac:chgData name="Staley, Carter" userId="NEjiKBmznNVI14c1Eda+GYk/F+TeC02QXsd8jXtYMQw=" providerId="None" clId="Web-{01A1617C-89E2-4528-BD1D-C5D007D07FE7}" dt="2021-09-14T14:52:00.949" v="1" actId="20577"/>
          <ac:spMkLst>
            <pc:docMk/>
            <pc:sldMk cId="3701803066" sldId="288"/>
            <ac:spMk id="3" creationId="{3BCEB2D9-C358-6545-94D2-C2754CB06AE5}"/>
          </ac:spMkLst>
        </pc:spChg>
      </pc:sldChg>
    </pc:docChg>
  </pc:docChgLst>
  <pc:docChgLst>
    <pc:chgData name="Staley, Carter" userId="NEjiKBmznNVI14c1Eda+GYk/F+TeC02QXsd8jXtYMQw=" providerId="None" clId="Web-{516EF2AF-C257-45A3-A505-10AF6D9DB1FB}"/>
    <pc:docChg chg="modSld">
      <pc:chgData name="Staley, Carter" userId="NEjiKBmznNVI14c1Eda+GYk/F+TeC02QXsd8jXtYMQw=" providerId="None" clId="Web-{516EF2AF-C257-45A3-A505-10AF6D9DB1FB}" dt="2021-09-10T18:24:19.587" v="3" actId="20577"/>
      <pc:docMkLst>
        <pc:docMk/>
      </pc:docMkLst>
      <pc:sldChg chg="modSp">
        <pc:chgData name="Staley, Carter" userId="NEjiKBmznNVI14c1Eda+GYk/F+TeC02QXsd8jXtYMQw=" providerId="None" clId="Web-{516EF2AF-C257-45A3-A505-10AF6D9DB1FB}" dt="2021-09-10T18:24:19.587" v="3" actId="20577"/>
        <pc:sldMkLst>
          <pc:docMk/>
          <pc:sldMk cId="3701803066" sldId="288"/>
        </pc:sldMkLst>
        <pc:spChg chg="mod">
          <ac:chgData name="Staley, Carter" userId="NEjiKBmznNVI14c1Eda+GYk/F+TeC02QXsd8jXtYMQw=" providerId="None" clId="Web-{516EF2AF-C257-45A3-A505-10AF6D9DB1FB}" dt="2021-09-10T18:24:19.587" v="3" actId="20577"/>
          <ac:spMkLst>
            <pc:docMk/>
            <pc:sldMk cId="3701803066" sldId="288"/>
            <ac:spMk id="3" creationId="{3BCEB2D9-C358-6545-94D2-C2754CB06AE5}"/>
          </ac:spMkLst>
        </pc:spChg>
      </pc:sldChg>
    </pc:docChg>
  </pc:docChgLst>
  <pc:docChgLst>
    <pc:chgData name="Ndukum, Maze" clId="Web-{388219B3-72C2-4279-89CE-98D6DBD956A7}"/>
    <pc:docChg chg="modSld">
      <pc:chgData name="Ndukum, Maze" userId="" providerId="" clId="Web-{388219B3-72C2-4279-89CE-98D6DBD956A7}" dt="2024-04-08T21:19:59.119" v="71" actId="20577"/>
      <pc:docMkLst>
        <pc:docMk/>
      </pc:docMkLst>
      <pc:sldChg chg="modNotes">
        <pc:chgData name="Ndukum, Maze" userId="" providerId="" clId="Web-{388219B3-72C2-4279-89CE-98D6DBD956A7}" dt="2024-04-08T21:14:35.471" v="0"/>
        <pc:sldMkLst>
          <pc:docMk/>
          <pc:sldMk cId="2679074018" sldId="382"/>
        </pc:sldMkLst>
      </pc:sldChg>
      <pc:sldChg chg="modNotes">
        <pc:chgData name="Ndukum, Maze" userId="" providerId="" clId="Web-{388219B3-72C2-4279-89CE-98D6DBD956A7}" dt="2024-04-08T21:16:01.065" v="22"/>
        <pc:sldMkLst>
          <pc:docMk/>
          <pc:sldMk cId="3242524423" sldId="390"/>
        </pc:sldMkLst>
      </pc:sldChg>
      <pc:sldChg chg="modSp">
        <pc:chgData name="Ndukum, Maze" userId="" providerId="" clId="Web-{388219B3-72C2-4279-89CE-98D6DBD956A7}" dt="2024-04-08T21:15:01.236" v="8" actId="14100"/>
        <pc:sldMkLst>
          <pc:docMk/>
          <pc:sldMk cId="787914044" sldId="391"/>
        </pc:sldMkLst>
        <pc:spChg chg="mod">
          <ac:chgData name="Ndukum, Maze" userId="" providerId="" clId="Web-{388219B3-72C2-4279-89CE-98D6DBD956A7}" dt="2024-04-08T21:15:01.236" v="8" actId="14100"/>
          <ac:spMkLst>
            <pc:docMk/>
            <pc:sldMk cId="787914044" sldId="391"/>
            <ac:spMk id="3" creationId="{00000000-0000-0000-0000-000000000000}"/>
          </ac:spMkLst>
        </pc:spChg>
      </pc:sldChg>
      <pc:sldChg chg="modNotes">
        <pc:chgData name="Ndukum, Maze" userId="" providerId="" clId="Web-{388219B3-72C2-4279-89CE-98D6DBD956A7}" dt="2024-04-08T21:17:02.411" v="35"/>
        <pc:sldMkLst>
          <pc:docMk/>
          <pc:sldMk cId="4048370193" sldId="392"/>
        </pc:sldMkLst>
      </pc:sldChg>
      <pc:sldChg chg="modNotes">
        <pc:chgData name="Ndukum, Maze" userId="" providerId="" clId="Web-{388219B3-72C2-4279-89CE-98D6DBD956A7}" dt="2024-04-08T21:17:16.210" v="39"/>
        <pc:sldMkLst>
          <pc:docMk/>
          <pc:sldMk cId="291423241" sldId="400"/>
        </pc:sldMkLst>
      </pc:sldChg>
      <pc:sldChg chg="modSp">
        <pc:chgData name="Ndukum, Maze" userId="" providerId="" clId="Web-{388219B3-72C2-4279-89CE-98D6DBD956A7}" dt="2024-04-08T21:18:14.444" v="43" actId="1076"/>
        <pc:sldMkLst>
          <pc:docMk/>
          <pc:sldMk cId="413219788" sldId="428"/>
        </pc:sldMkLst>
        <pc:spChg chg="mod">
          <ac:chgData name="Ndukum, Maze" userId="" providerId="" clId="Web-{388219B3-72C2-4279-89CE-98D6DBD956A7}" dt="2024-04-08T21:18:14.444" v="43" actId="1076"/>
          <ac:spMkLst>
            <pc:docMk/>
            <pc:sldMk cId="413219788" sldId="428"/>
            <ac:spMk id="3" creationId="{00000000-0000-0000-0000-000000000000}"/>
          </ac:spMkLst>
        </pc:spChg>
      </pc:sldChg>
      <pc:sldChg chg="modSp">
        <pc:chgData name="Ndukum, Maze" userId="" providerId="" clId="Web-{388219B3-72C2-4279-89CE-98D6DBD956A7}" dt="2024-04-08T21:19:59.119" v="71" actId="20577"/>
        <pc:sldMkLst>
          <pc:docMk/>
          <pc:sldMk cId="2483598634" sldId="435"/>
        </pc:sldMkLst>
        <pc:spChg chg="mod">
          <ac:chgData name="Ndukum, Maze" userId="" providerId="" clId="Web-{388219B3-72C2-4279-89CE-98D6DBD956A7}" dt="2024-04-08T21:19:59.119" v="71" actId="20577"/>
          <ac:spMkLst>
            <pc:docMk/>
            <pc:sldMk cId="2483598634" sldId="435"/>
            <ac:spMk id="3" creationId="{00000000-0000-0000-0000-000000000000}"/>
          </ac:spMkLst>
        </pc:spChg>
      </pc:sldChg>
    </pc:docChg>
  </pc:docChgLst>
  <pc:docChgLst>
    <pc:chgData name="Ndukum, Maze" clId="Web-{DF2DA450-AA48-420E-9E84-EADC9BD18F74}"/>
    <pc:docChg chg="modSld">
      <pc:chgData name="Ndukum, Maze" userId="" providerId="" clId="Web-{DF2DA450-AA48-420E-9E84-EADC9BD18F74}" dt="2023-11-02T03:42:28.683" v="6" actId="20577"/>
      <pc:docMkLst>
        <pc:docMk/>
      </pc:docMkLst>
      <pc:sldChg chg="modSp">
        <pc:chgData name="Ndukum, Maze" userId="" providerId="" clId="Web-{DF2DA450-AA48-420E-9E84-EADC9BD18F74}" dt="2023-11-02T03:42:28.683" v="6" actId="20577"/>
        <pc:sldMkLst>
          <pc:docMk/>
          <pc:sldMk cId="2483598634" sldId="435"/>
        </pc:sldMkLst>
        <pc:spChg chg="mod">
          <ac:chgData name="Ndukum, Maze" userId="" providerId="" clId="Web-{DF2DA450-AA48-420E-9E84-EADC9BD18F74}" dt="2023-11-02T03:42:28.683" v="6" actId="20577"/>
          <ac:spMkLst>
            <pc:docMk/>
            <pc:sldMk cId="2483598634" sldId="435"/>
            <ac:spMk id="3" creationId="{00000000-0000-0000-0000-000000000000}"/>
          </ac:spMkLst>
        </pc:spChg>
      </pc:sldChg>
    </pc:docChg>
  </pc:docChgLst>
  <pc:docChgLst>
    <pc:chgData name="Staley, Carter" userId="NEjiKBmznNVI14c1Eda+GYk/F+TeC02QXsd8jXtYMQw=" providerId="None" clId="Web-{F29BD98A-E29A-45C7-B91D-F9FE8F9055D1}"/>
    <pc:docChg chg="modSld">
      <pc:chgData name="Staley, Carter" userId="NEjiKBmznNVI14c1Eda+GYk/F+TeC02QXsd8jXtYMQw=" providerId="None" clId="Web-{F29BD98A-E29A-45C7-B91D-F9FE8F9055D1}" dt="2021-09-10T20:15:24.599" v="52" actId="20577"/>
      <pc:docMkLst>
        <pc:docMk/>
      </pc:docMkLst>
      <pc:sldChg chg="modSp">
        <pc:chgData name="Staley, Carter" userId="NEjiKBmznNVI14c1Eda+GYk/F+TeC02QXsd8jXtYMQw=" providerId="None" clId="Web-{F29BD98A-E29A-45C7-B91D-F9FE8F9055D1}" dt="2021-09-10T20:15:24.599" v="52" actId="20577"/>
        <pc:sldMkLst>
          <pc:docMk/>
          <pc:sldMk cId="3701803066" sldId="288"/>
        </pc:sldMkLst>
        <pc:spChg chg="mod">
          <ac:chgData name="Staley, Carter" userId="NEjiKBmznNVI14c1Eda+GYk/F+TeC02QXsd8jXtYMQw=" providerId="None" clId="Web-{F29BD98A-E29A-45C7-B91D-F9FE8F9055D1}" dt="2021-09-10T20:15:24.599" v="52" actId="20577"/>
          <ac:spMkLst>
            <pc:docMk/>
            <pc:sldMk cId="3701803066" sldId="288"/>
            <ac:spMk id="3" creationId="{3BCEB2D9-C358-6545-94D2-C2754CB06AE5}"/>
          </ac:spMkLst>
        </pc:spChg>
      </pc:sldChg>
    </pc:docChg>
  </pc:docChgLst>
  <pc:docChgLst>
    <pc:chgData name="Staley, Carter" userId="NEjiKBmznNVI14c1Eda+GYk/F+TeC02QXsd8jXtYMQw=" providerId="None" clId="Web-{30E148B9-3CF7-40B7-B503-06F0A277D048}"/>
    <pc:docChg chg="modSld">
      <pc:chgData name="Staley, Carter" userId="NEjiKBmznNVI14c1Eda+GYk/F+TeC02QXsd8jXtYMQw=" providerId="None" clId="Web-{30E148B9-3CF7-40B7-B503-06F0A277D048}" dt="2021-09-07T17:34:00.383" v="167" actId="14100"/>
      <pc:docMkLst>
        <pc:docMk/>
      </pc:docMkLst>
      <pc:sldChg chg="modSp">
        <pc:chgData name="Staley, Carter" userId="NEjiKBmznNVI14c1Eda+GYk/F+TeC02QXsd8jXtYMQw=" providerId="None" clId="Web-{30E148B9-3CF7-40B7-B503-06F0A277D048}" dt="2021-09-07T17:34:00.383" v="167" actId="14100"/>
        <pc:sldMkLst>
          <pc:docMk/>
          <pc:sldMk cId="450807303" sldId="281"/>
        </pc:sldMkLst>
        <pc:spChg chg="mod">
          <ac:chgData name="Staley, Carter" userId="NEjiKBmznNVI14c1Eda+GYk/F+TeC02QXsd8jXtYMQw=" providerId="None" clId="Web-{30E148B9-3CF7-40B7-B503-06F0A277D048}" dt="2021-09-07T17:33:57.664" v="166" actId="14100"/>
          <ac:spMkLst>
            <pc:docMk/>
            <pc:sldMk cId="450807303" sldId="281"/>
            <ac:spMk id="3" creationId="{3BCEB2D9-C358-6545-94D2-C2754CB06AE5}"/>
          </ac:spMkLst>
        </pc:spChg>
        <pc:picChg chg="mod">
          <ac:chgData name="Staley, Carter" userId="NEjiKBmznNVI14c1Eda+GYk/F+TeC02QXsd8jXtYMQw=" providerId="None" clId="Web-{30E148B9-3CF7-40B7-B503-06F0A277D048}" dt="2021-09-07T17:34:00.383" v="167" actId="14100"/>
          <ac:picMkLst>
            <pc:docMk/>
            <pc:sldMk cId="450807303" sldId="281"/>
            <ac:picMk id="1026" creationId="{ABA16EBD-147B-BC4F-B127-B1960ECCC57A}"/>
          </ac:picMkLst>
        </pc:picChg>
      </pc:sldChg>
      <pc:sldChg chg="modSp">
        <pc:chgData name="Staley, Carter" userId="NEjiKBmznNVI14c1Eda+GYk/F+TeC02QXsd8jXtYMQw=" providerId="None" clId="Web-{30E148B9-3CF7-40B7-B503-06F0A277D048}" dt="2021-09-07T17:28:06.528" v="54" actId="20577"/>
        <pc:sldMkLst>
          <pc:docMk/>
          <pc:sldMk cId="3701803066" sldId="288"/>
        </pc:sldMkLst>
        <pc:spChg chg="mod">
          <ac:chgData name="Staley, Carter" userId="NEjiKBmznNVI14c1Eda+GYk/F+TeC02QXsd8jXtYMQw=" providerId="None" clId="Web-{30E148B9-3CF7-40B7-B503-06F0A277D048}" dt="2021-09-07T17:28:06.528" v="54" actId="20577"/>
          <ac:spMkLst>
            <pc:docMk/>
            <pc:sldMk cId="3701803066" sldId="288"/>
            <ac:spMk id="3" creationId="{3BCEB2D9-C358-6545-94D2-C2754CB06AE5}"/>
          </ac:spMkLst>
        </pc:spChg>
      </pc:sldChg>
      <pc:sldChg chg="modSp">
        <pc:chgData name="Staley, Carter" userId="NEjiKBmznNVI14c1Eda+GYk/F+TeC02QXsd8jXtYMQw=" providerId="None" clId="Web-{30E148B9-3CF7-40B7-B503-06F0A277D048}" dt="2021-09-07T17:33:11.694" v="100" actId="1076"/>
        <pc:sldMkLst>
          <pc:docMk/>
          <pc:sldMk cId="817349088" sldId="292"/>
        </pc:sldMkLst>
        <pc:spChg chg="mod">
          <ac:chgData name="Staley, Carter" userId="NEjiKBmznNVI14c1Eda+GYk/F+TeC02QXsd8jXtYMQw=" providerId="None" clId="Web-{30E148B9-3CF7-40B7-B503-06F0A277D048}" dt="2021-09-07T17:33:09.959" v="99" actId="1076"/>
          <ac:spMkLst>
            <pc:docMk/>
            <pc:sldMk cId="817349088" sldId="292"/>
            <ac:spMk id="2" creationId="{5E05DB7D-6269-2746-8093-4147EF485CCE}"/>
          </ac:spMkLst>
        </pc:spChg>
        <pc:spChg chg="mod">
          <ac:chgData name="Staley, Carter" userId="NEjiKBmznNVI14c1Eda+GYk/F+TeC02QXsd8jXtYMQw=" providerId="None" clId="Web-{30E148B9-3CF7-40B7-B503-06F0A277D048}" dt="2021-09-07T17:33:11.694" v="100" actId="1076"/>
          <ac:spMkLst>
            <pc:docMk/>
            <pc:sldMk cId="817349088" sldId="292"/>
            <ac:spMk id="3" creationId="{3BCEB2D9-C358-6545-94D2-C2754CB06AE5}"/>
          </ac:spMkLst>
        </pc:spChg>
      </pc:sldChg>
    </pc:docChg>
  </pc:docChgLst>
  <pc:docChgLst>
    <pc:chgData name="Ndukum, Maze" clId="Web-{4A9EC477-98C2-484B-8BD6-1F62EDB8D17F}"/>
    <pc:docChg chg="addSld delSld modSld sldOrd">
      <pc:chgData name="Ndukum, Maze" userId="" providerId="" clId="Web-{4A9EC477-98C2-484B-8BD6-1F62EDB8D17F}" dt="2023-11-01T20:20:42.761" v="422" actId="1076"/>
      <pc:docMkLst>
        <pc:docMk/>
      </pc:docMkLst>
      <pc:sldChg chg="delSp modSp del">
        <pc:chgData name="Ndukum, Maze" userId="" providerId="" clId="Web-{4A9EC477-98C2-484B-8BD6-1F62EDB8D17F}" dt="2023-11-01T18:58:49.046" v="6"/>
        <pc:sldMkLst>
          <pc:docMk/>
          <pc:sldMk cId="4078994791" sldId="352"/>
        </pc:sldMkLst>
        <pc:spChg chg="mod">
          <ac:chgData name="Ndukum, Maze" userId="" providerId="" clId="Web-{4A9EC477-98C2-484B-8BD6-1F62EDB8D17F}" dt="2023-11-01T18:58:41.671" v="5" actId="1076"/>
          <ac:spMkLst>
            <pc:docMk/>
            <pc:sldMk cId="4078994791" sldId="352"/>
            <ac:spMk id="5" creationId="{00000000-0000-0000-0000-000000000000}"/>
          </ac:spMkLst>
        </pc:spChg>
        <pc:spChg chg="del">
          <ac:chgData name="Ndukum, Maze" userId="" providerId="" clId="Web-{4A9EC477-98C2-484B-8BD6-1F62EDB8D17F}" dt="2023-11-01T18:58:25.905" v="3"/>
          <ac:spMkLst>
            <pc:docMk/>
            <pc:sldMk cId="4078994791" sldId="352"/>
            <ac:spMk id="7" creationId="{00000000-0000-0000-0000-000000000000}"/>
          </ac:spMkLst>
        </pc:spChg>
      </pc:sldChg>
      <pc:sldChg chg="addSp modSp">
        <pc:chgData name="Ndukum, Maze" userId="" providerId="" clId="Web-{4A9EC477-98C2-484B-8BD6-1F62EDB8D17F}" dt="2023-11-01T19:44:53.860" v="234" actId="20577"/>
        <pc:sldMkLst>
          <pc:docMk/>
          <pc:sldMk cId="2593246045" sldId="356"/>
        </pc:sldMkLst>
        <pc:spChg chg="mod">
          <ac:chgData name="Ndukum, Maze" userId="" providerId="" clId="Web-{4A9EC477-98C2-484B-8BD6-1F62EDB8D17F}" dt="2023-11-01T19:30:30.752" v="105" actId="1076"/>
          <ac:spMkLst>
            <pc:docMk/>
            <pc:sldMk cId="2593246045" sldId="356"/>
            <ac:spMk id="3" creationId="{00000000-0000-0000-0000-000000000000}"/>
          </ac:spMkLst>
        </pc:spChg>
        <pc:spChg chg="mod">
          <ac:chgData name="Ndukum, Maze" userId="" providerId="" clId="Web-{4A9EC477-98C2-484B-8BD6-1F62EDB8D17F}" dt="2023-11-01T19:30:30.768" v="106" actId="1076"/>
          <ac:spMkLst>
            <pc:docMk/>
            <pc:sldMk cId="2593246045" sldId="356"/>
            <ac:spMk id="4" creationId="{00000000-0000-0000-0000-000000000000}"/>
          </ac:spMkLst>
        </pc:spChg>
        <pc:spChg chg="mod">
          <ac:chgData name="Ndukum, Maze" userId="" providerId="" clId="Web-{4A9EC477-98C2-484B-8BD6-1F62EDB8D17F}" dt="2023-11-01T19:30:30.783" v="107" actId="1076"/>
          <ac:spMkLst>
            <pc:docMk/>
            <pc:sldMk cId="2593246045" sldId="356"/>
            <ac:spMk id="5" creationId="{00000000-0000-0000-0000-000000000000}"/>
          </ac:spMkLst>
        </pc:spChg>
        <pc:spChg chg="mod">
          <ac:chgData name="Ndukum, Maze" userId="" providerId="" clId="Web-{4A9EC477-98C2-484B-8BD6-1F62EDB8D17F}" dt="2023-11-01T19:30:30.799" v="108" actId="1076"/>
          <ac:spMkLst>
            <pc:docMk/>
            <pc:sldMk cId="2593246045" sldId="356"/>
            <ac:spMk id="6" creationId="{00000000-0000-0000-0000-000000000000}"/>
          </ac:spMkLst>
        </pc:spChg>
        <pc:spChg chg="mod">
          <ac:chgData name="Ndukum, Maze" userId="" providerId="" clId="Web-{4A9EC477-98C2-484B-8BD6-1F62EDB8D17F}" dt="2023-11-01T19:30:30.815" v="109" actId="1076"/>
          <ac:spMkLst>
            <pc:docMk/>
            <pc:sldMk cId="2593246045" sldId="356"/>
            <ac:spMk id="7" creationId="{00000000-0000-0000-0000-000000000000}"/>
          </ac:spMkLst>
        </pc:spChg>
        <pc:spChg chg="mod">
          <ac:chgData name="Ndukum, Maze" userId="" providerId="" clId="Web-{4A9EC477-98C2-484B-8BD6-1F62EDB8D17F}" dt="2023-11-01T19:30:30.830" v="110" actId="1076"/>
          <ac:spMkLst>
            <pc:docMk/>
            <pc:sldMk cId="2593246045" sldId="356"/>
            <ac:spMk id="8" creationId="{00000000-0000-0000-0000-000000000000}"/>
          </ac:spMkLst>
        </pc:spChg>
        <pc:spChg chg="mod">
          <ac:chgData name="Ndukum, Maze" userId="" providerId="" clId="Web-{4A9EC477-98C2-484B-8BD6-1F62EDB8D17F}" dt="2023-11-01T19:30:30.846" v="111" actId="1076"/>
          <ac:spMkLst>
            <pc:docMk/>
            <pc:sldMk cId="2593246045" sldId="356"/>
            <ac:spMk id="9" creationId="{00000000-0000-0000-0000-000000000000}"/>
          </ac:spMkLst>
        </pc:spChg>
        <pc:spChg chg="mod">
          <ac:chgData name="Ndukum, Maze" userId="" providerId="" clId="Web-{4A9EC477-98C2-484B-8BD6-1F62EDB8D17F}" dt="2023-11-01T19:30:30.861" v="112" actId="1076"/>
          <ac:spMkLst>
            <pc:docMk/>
            <pc:sldMk cId="2593246045" sldId="356"/>
            <ac:spMk id="10" creationId="{00000000-0000-0000-0000-000000000000}"/>
          </ac:spMkLst>
        </pc:spChg>
        <pc:spChg chg="add mod">
          <ac:chgData name="Ndukum, Maze" userId="" providerId="" clId="Web-{4A9EC477-98C2-484B-8BD6-1F62EDB8D17F}" dt="2023-11-01T19:44:53.860" v="234" actId="20577"/>
          <ac:spMkLst>
            <pc:docMk/>
            <pc:sldMk cId="2593246045" sldId="356"/>
            <ac:spMk id="16" creationId="{A72565BC-AE9A-6F6A-6DEE-F94388332DA5}"/>
          </ac:spMkLst>
        </pc:spChg>
        <pc:spChg chg="mod">
          <ac:chgData name="Ndukum, Maze" userId="" providerId="" clId="Web-{4A9EC477-98C2-484B-8BD6-1F62EDB8D17F}" dt="2023-11-01T19:32:04.677" v="131" actId="1076"/>
          <ac:spMkLst>
            <pc:docMk/>
            <pc:sldMk cId="2593246045" sldId="356"/>
            <ac:spMk id="18" creationId="{00000000-0000-0000-0000-000000000000}"/>
          </ac:spMkLst>
        </pc:spChg>
        <pc:spChg chg="mod">
          <ac:chgData name="Ndukum, Maze" userId="" providerId="" clId="Web-{4A9EC477-98C2-484B-8BD6-1F62EDB8D17F}" dt="2023-11-01T19:32:04.646" v="130" actId="1076"/>
          <ac:spMkLst>
            <pc:docMk/>
            <pc:sldMk cId="2593246045" sldId="356"/>
            <ac:spMk id="19" creationId="{FA818320-BBB4-BFB8-7A79-FC16FA3D1347}"/>
          </ac:spMkLst>
        </pc:spChg>
        <pc:spChg chg="mod">
          <ac:chgData name="Ndukum, Maze" userId="" providerId="" clId="Web-{4A9EC477-98C2-484B-8BD6-1F62EDB8D17F}" dt="2023-11-01T19:30:30.986" v="119" actId="1076"/>
          <ac:spMkLst>
            <pc:docMk/>
            <pc:sldMk cId="2593246045" sldId="356"/>
            <ac:spMk id="21" creationId="{00000000-0000-0000-0000-000000000000}"/>
          </ac:spMkLst>
        </pc:spChg>
        <pc:picChg chg="mod">
          <ac:chgData name="Ndukum, Maze" userId="" providerId="" clId="Web-{4A9EC477-98C2-484B-8BD6-1F62EDB8D17F}" dt="2023-11-01T19:30:30.877" v="113" actId="1076"/>
          <ac:picMkLst>
            <pc:docMk/>
            <pc:sldMk cId="2593246045" sldId="356"/>
            <ac:picMk id="11" creationId="{00000000-0000-0000-0000-000000000000}"/>
          </ac:picMkLst>
        </pc:picChg>
        <pc:picChg chg="mod">
          <ac:chgData name="Ndukum, Maze" userId="" providerId="" clId="Web-{4A9EC477-98C2-484B-8BD6-1F62EDB8D17F}" dt="2023-11-01T19:30:30.893" v="114" actId="1076"/>
          <ac:picMkLst>
            <pc:docMk/>
            <pc:sldMk cId="2593246045" sldId="356"/>
            <ac:picMk id="12" creationId="{00000000-0000-0000-0000-000000000000}"/>
          </ac:picMkLst>
        </pc:picChg>
        <pc:picChg chg="mod">
          <ac:chgData name="Ndukum, Maze" userId="" providerId="" clId="Web-{4A9EC477-98C2-484B-8BD6-1F62EDB8D17F}" dt="2023-11-01T19:30:30.908" v="115" actId="1076"/>
          <ac:picMkLst>
            <pc:docMk/>
            <pc:sldMk cId="2593246045" sldId="356"/>
            <ac:picMk id="13" creationId="{00000000-0000-0000-0000-000000000000}"/>
          </ac:picMkLst>
        </pc:picChg>
        <pc:picChg chg="mod">
          <ac:chgData name="Ndukum, Maze" userId="" providerId="" clId="Web-{4A9EC477-98C2-484B-8BD6-1F62EDB8D17F}" dt="2023-11-01T19:30:30.940" v="116" actId="1076"/>
          <ac:picMkLst>
            <pc:docMk/>
            <pc:sldMk cId="2593246045" sldId="356"/>
            <ac:picMk id="14" creationId="{00000000-0000-0000-0000-000000000000}"/>
          </ac:picMkLst>
        </pc:picChg>
        <pc:picChg chg="mod">
          <ac:chgData name="Ndukum, Maze" userId="" providerId="" clId="Web-{4A9EC477-98C2-484B-8BD6-1F62EDB8D17F}" dt="2023-11-01T19:30:30.971" v="118" actId="1076"/>
          <ac:picMkLst>
            <pc:docMk/>
            <pc:sldMk cId="2593246045" sldId="356"/>
            <ac:picMk id="17" creationId="{00000000-0000-0000-0000-000000000000}"/>
          </ac:picMkLst>
        </pc:picChg>
        <pc:picChg chg="mod">
          <ac:chgData name="Ndukum, Maze" userId="" providerId="" clId="Web-{4A9EC477-98C2-484B-8BD6-1F62EDB8D17F}" dt="2023-11-01T19:32:04.631" v="129" actId="1076"/>
          <ac:picMkLst>
            <pc:docMk/>
            <pc:sldMk cId="2593246045" sldId="356"/>
            <ac:picMk id="20" creationId="{AE41833F-C81C-30DF-97C1-775CFC349A9A}"/>
          </ac:picMkLst>
        </pc:picChg>
        <pc:cxnChg chg="mod">
          <ac:chgData name="Ndukum, Maze" userId="" providerId="" clId="Web-{4A9EC477-98C2-484B-8BD6-1F62EDB8D17F}" dt="2023-11-01T19:30:30.940" v="117" actId="1076"/>
          <ac:cxnSpMkLst>
            <pc:docMk/>
            <pc:sldMk cId="2593246045" sldId="356"/>
            <ac:cxnSpMk id="15" creationId="{00000000-0000-0000-0000-000000000000}"/>
          </ac:cxnSpMkLst>
        </pc:cxnChg>
      </pc:sldChg>
      <pc:sldChg chg="modSp">
        <pc:chgData name="Ndukum, Maze" userId="" providerId="" clId="Web-{4A9EC477-98C2-484B-8BD6-1F62EDB8D17F}" dt="2023-11-01T20:20:42.761" v="422" actId="1076"/>
        <pc:sldMkLst>
          <pc:docMk/>
          <pc:sldMk cId="3263492019" sldId="361"/>
        </pc:sldMkLst>
        <pc:spChg chg="mod">
          <ac:chgData name="Ndukum, Maze" userId="" providerId="" clId="Web-{4A9EC477-98C2-484B-8BD6-1F62EDB8D17F}" dt="2023-11-01T20:20:42.761" v="422" actId="1076"/>
          <ac:spMkLst>
            <pc:docMk/>
            <pc:sldMk cId="3263492019" sldId="361"/>
            <ac:spMk id="3" creationId="{00000000-0000-0000-0000-000000000000}"/>
          </ac:spMkLst>
        </pc:spChg>
      </pc:sldChg>
      <pc:sldChg chg="modSp">
        <pc:chgData name="Ndukum, Maze" userId="" providerId="" clId="Web-{4A9EC477-98C2-484B-8BD6-1F62EDB8D17F}" dt="2023-11-01T20:06:05.263" v="322" actId="1076"/>
        <pc:sldMkLst>
          <pc:docMk/>
          <pc:sldMk cId="1607834403" sldId="377"/>
        </pc:sldMkLst>
        <pc:spChg chg="mod">
          <ac:chgData name="Ndukum, Maze" userId="" providerId="" clId="Web-{4A9EC477-98C2-484B-8BD6-1F62EDB8D17F}" dt="2023-11-01T20:06:05.263" v="322" actId="1076"/>
          <ac:spMkLst>
            <pc:docMk/>
            <pc:sldMk cId="1607834403" sldId="377"/>
            <ac:spMk id="5" creationId="{00000000-0000-0000-0000-000000000000}"/>
          </ac:spMkLst>
        </pc:spChg>
      </pc:sldChg>
      <pc:sldChg chg="del">
        <pc:chgData name="Ndukum, Maze" userId="" providerId="" clId="Web-{4A9EC477-98C2-484B-8BD6-1F62EDB8D17F}" dt="2023-11-01T19:51:15.263" v="235"/>
        <pc:sldMkLst>
          <pc:docMk/>
          <pc:sldMk cId="4087060807" sldId="378"/>
        </pc:sldMkLst>
      </pc:sldChg>
      <pc:sldChg chg="modSp">
        <pc:chgData name="Ndukum, Maze" userId="" providerId="" clId="Web-{4A9EC477-98C2-484B-8BD6-1F62EDB8D17F}" dt="2023-11-01T20:16:15.768" v="392" actId="20577"/>
        <pc:sldMkLst>
          <pc:docMk/>
          <pc:sldMk cId="787914044" sldId="391"/>
        </pc:sldMkLst>
        <pc:spChg chg="mod">
          <ac:chgData name="Ndukum, Maze" userId="" providerId="" clId="Web-{4A9EC477-98C2-484B-8BD6-1F62EDB8D17F}" dt="2023-11-01T20:16:15.768" v="392" actId="20577"/>
          <ac:spMkLst>
            <pc:docMk/>
            <pc:sldMk cId="787914044" sldId="391"/>
            <ac:spMk id="3" creationId="{00000000-0000-0000-0000-000000000000}"/>
          </ac:spMkLst>
        </pc:spChg>
      </pc:sldChg>
      <pc:sldChg chg="addSp modSp">
        <pc:chgData name="Ndukum, Maze" userId="" providerId="" clId="Web-{4A9EC477-98C2-484B-8BD6-1F62EDB8D17F}" dt="2023-11-01T20:14:15.545" v="352" actId="1076"/>
        <pc:sldMkLst>
          <pc:docMk/>
          <pc:sldMk cId="1165794990" sldId="393"/>
        </pc:sldMkLst>
        <pc:spChg chg="add mod">
          <ac:chgData name="Ndukum, Maze" userId="" providerId="" clId="Web-{4A9EC477-98C2-484B-8BD6-1F62EDB8D17F}" dt="2023-11-01T20:14:15.545" v="352" actId="1076"/>
          <ac:spMkLst>
            <pc:docMk/>
            <pc:sldMk cId="1165794990" sldId="393"/>
            <ac:spMk id="4" creationId="{E43DAB52-16EE-521B-DDE3-8C3ACA082F72}"/>
          </ac:spMkLst>
        </pc:spChg>
      </pc:sldChg>
      <pc:sldChg chg="ord">
        <pc:chgData name="Ndukum, Maze" userId="" providerId="" clId="Web-{4A9EC477-98C2-484B-8BD6-1F62EDB8D17F}" dt="2023-11-01T20:10:56.554" v="334"/>
        <pc:sldMkLst>
          <pc:docMk/>
          <pc:sldMk cId="1169867997" sldId="397"/>
        </pc:sldMkLst>
      </pc:sldChg>
      <pc:sldChg chg="ord">
        <pc:chgData name="Ndukum, Maze" userId="" providerId="" clId="Web-{4A9EC477-98C2-484B-8BD6-1F62EDB8D17F}" dt="2023-11-01T20:10:53.726" v="333"/>
        <pc:sldMkLst>
          <pc:docMk/>
          <pc:sldMk cId="4112263134" sldId="406"/>
        </pc:sldMkLst>
      </pc:sldChg>
      <pc:sldChg chg="addSp delSp modSp">
        <pc:chgData name="Ndukum, Maze" userId="" providerId="" clId="Web-{4A9EC477-98C2-484B-8BD6-1F62EDB8D17F}" dt="2023-11-01T19:57:41.152" v="241"/>
        <pc:sldMkLst>
          <pc:docMk/>
          <pc:sldMk cId="4204520754" sldId="408"/>
        </pc:sldMkLst>
        <pc:spChg chg="add del mod">
          <ac:chgData name="Ndukum, Maze" userId="" providerId="" clId="Web-{4A9EC477-98C2-484B-8BD6-1F62EDB8D17F}" dt="2023-11-01T19:57:41.152" v="241"/>
          <ac:spMkLst>
            <pc:docMk/>
            <pc:sldMk cId="4204520754" sldId="408"/>
            <ac:spMk id="5" creationId="{5A67CB4A-0883-6BAA-FFF4-78165173F2D0}"/>
          </ac:spMkLst>
        </pc:spChg>
      </pc:sldChg>
      <pc:sldChg chg="modSp ord">
        <pc:chgData name="Ndukum, Maze" userId="" providerId="" clId="Web-{4A9EC477-98C2-484B-8BD6-1F62EDB8D17F}" dt="2023-11-01T19:09:24.287" v="21" actId="20577"/>
        <pc:sldMkLst>
          <pc:docMk/>
          <pc:sldMk cId="2748734046" sldId="411"/>
        </pc:sldMkLst>
        <pc:spChg chg="mod">
          <ac:chgData name="Ndukum, Maze" userId="" providerId="" clId="Web-{4A9EC477-98C2-484B-8BD6-1F62EDB8D17F}" dt="2023-11-01T19:09:24.287" v="21" actId="20577"/>
          <ac:spMkLst>
            <pc:docMk/>
            <pc:sldMk cId="2748734046" sldId="411"/>
            <ac:spMk id="5" creationId="{00000000-0000-0000-0000-000000000000}"/>
          </ac:spMkLst>
        </pc:spChg>
      </pc:sldChg>
      <pc:sldChg chg="ord">
        <pc:chgData name="Ndukum, Maze" userId="" providerId="" clId="Web-{4A9EC477-98C2-484B-8BD6-1F62EDB8D17F}" dt="2023-11-01T19:16:11.785" v="64"/>
        <pc:sldMkLst>
          <pc:docMk/>
          <pc:sldMk cId="1069143363" sldId="412"/>
        </pc:sldMkLst>
      </pc:sldChg>
      <pc:sldChg chg="modSp">
        <pc:chgData name="Ndukum, Maze" userId="" providerId="" clId="Web-{4A9EC477-98C2-484B-8BD6-1F62EDB8D17F}" dt="2023-11-01T20:05:55.840" v="321" actId="14100"/>
        <pc:sldMkLst>
          <pc:docMk/>
          <pc:sldMk cId="3905574031" sldId="425"/>
        </pc:sldMkLst>
        <pc:spChg chg="mod">
          <ac:chgData name="Ndukum, Maze" userId="" providerId="" clId="Web-{4A9EC477-98C2-484B-8BD6-1F62EDB8D17F}" dt="2023-11-01T20:05:55.840" v="321" actId="14100"/>
          <ac:spMkLst>
            <pc:docMk/>
            <pc:sldMk cId="3905574031" sldId="425"/>
            <ac:spMk id="3" creationId="{00000000-0000-0000-0000-000000000000}"/>
          </ac:spMkLst>
        </pc:spChg>
      </pc:sldChg>
      <pc:sldChg chg="modSp">
        <pc:chgData name="Ndukum, Maze" userId="" providerId="" clId="Web-{4A9EC477-98C2-484B-8BD6-1F62EDB8D17F}" dt="2023-11-01T20:12:10.619" v="336" actId="20577"/>
        <pc:sldMkLst>
          <pc:docMk/>
          <pc:sldMk cId="3203776988" sldId="427"/>
        </pc:sldMkLst>
        <pc:spChg chg="mod">
          <ac:chgData name="Ndukum, Maze" userId="" providerId="" clId="Web-{4A9EC477-98C2-484B-8BD6-1F62EDB8D17F}" dt="2023-11-01T20:12:10.619" v="336" actId="20577"/>
          <ac:spMkLst>
            <pc:docMk/>
            <pc:sldMk cId="3203776988" sldId="427"/>
            <ac:spMk id="3" creationId="{00000000-0000-0000-0000-000000000000}"/>
          </ac:spMkLst>
        </pc:spChg>
      </pc:sldChg>
      <pc:sldChg chg="ord">
        <pc:chgData name="Ndukum, Maze" userId="" providerId="" clId="Web-{4A9EC477-98C2-484B-8BD6-1F62EDB8D17F}" dt="2023-11-01T18:55:55.494" v="0"/>
        <pc:sldMkLst>
          <pc:docMk/>
          <pc:sldMk cId="3459883402" sldId="432"/>
        </pc:sldMkLst>
      </pc:sldChg>
      <pc:sldChg chg="modSp ord">
        <pc:chgData name="Ndukum, Maze" userId="" providerId="" clId="Web-{4A9EC477-98C2-484B-8BD6-1F62EDB8D17F}" dt="2023-11-01T20:07:01.343" v="331" actId="14100"/>
        <pc:sldMkLst>
          <pc:docMk/>
          <pc:sldMk cId="3586951464" sldId="434"/>
        </pc:sldMkLst>
        <pc:spChg chg="mod">
          <ac:chgData name="Ndukum, Maze" userId="" providerId="" clId="Web-{4A9EC477-98C2-484B-8BD6-1F62EDB8D17F}" dt="2023-11-01T20:06:49.780" v="324" actId="20577"/>
          <ac:spMkLst>
            <pc:docMk/>
            <pc:sldMk cId="3586951464" sldId="434"/>
            <ac:spMk id="2" creationId="{00000000-0000-0000-0000-000000000000}"/>
          </ac:spMkLst>
        </pc:spChg>
        <pc:spChg chg="mod">
          <ac:chgData name="Ndukum, Maze" userId="" providerId="" clId="Web-{4A9EC477-98C2-484B-8BD6-1F62EDB8D17F}" dt="2023-11-01T20:07:01.343" v="331" actId="14100"/>
          <ac:spMkLst>
            <pc:docMk/>
            <pc:sldMk cId="3586951464" sldId="434"/>
            <ac:spMk id="3" creationId="{00000000-0000-0000-0000-000000000000}"/>
          </ac:spMkLst>
        </pc:spChg>
      </pc:sldChg>
      <pc:sldChg chg="modSp">
        <pc:chgData name="Ndukum, Maze" userId="" providerId="" clId="Web-{4A9EC477-98C2-484B-8BD6-1F62EDB8D17F}" dt="2023-11-01T19:15:35.440" v="63" actId="1076"/>
        <pc:sldMkLst>
          <pc:docMk/>
          <pc:sldMk cId="2483598634" sldId="435"/>
        </pc:sldMkLst>
        <pc:spChg chg="mod">
          <ac:chgData name="Ndukum, Maze" userId="" providerId="" clId="Web-{4A9EC477-98C2-484B-8BD6-1F62EDB8D17F}" dt="2023-11-01T19:14:48.595" v="23" actId="20577"/>
          <ac:spMkLst>
            <pc:docMk/>
            <pc:sldMk cId="2483598634" sldId="435"/>
            <ac:spMk id="2" creationId="{00000000-0000-0000-0000-000000000000}"/>
          </ac:spMkLst>
        </pc:spChg>
        <pc:spChg chg="mod">
          <ac:chgData name="Ndukum, Maze" userId="" providerId="" clId="Web-{4A9EC477-98C2-484B-8BD6-1F62EDB8D17F}" dt="2023-11-01T19:15:35.440" v="63" actId="1076"/>
          <ac:spMkLst>
            <pc:docMk/>
            <pc:sldMk cId="2483598634" sldId="435"/>
            <ac:spMk id="3" creationId="{00000000-0000-0000-0000-000000000000}"/>
          </ac:spMkLst>
        </pc:spChg>
      </pc:sldChg>
      <pc:sldChg chg="add replId">
        <pc:chgData name="Ndukum, Maze" userId="" providerId="" clId="Web-{4A9EC477-98C2-484B-8BD6-1F62EDB8D17F}" dt="2023-11-01T18:57:52.232" v="2"/>
        <pc:sldMkLst>
          <pc:docMk/>
          <pc:sldMk cId="208303399" sldId="437"/>
        </pc:sldMkLst>
      </pc:sldChg>
      <pc:sldChg chg="add del">
        <pc:chgData name="Ndukum, Maze" userId="" providerId="" clId="Web-{4A9EC477-98C2-484B-8BD6-1F62EDB8D17F}" dt="2023-11-01T19:28:11.685" v="84"/>
        <pc:sldMkLst>
          <pc:docMk/>
          <pc:sldMk cId="1113291030" sldId="438"/>
        </pc:sldMkLst>
      </pc:sldChg>
    </pc:docChg>
  </pc:docChgLst>
  <pc:docChgLst>
    <pc:chgData name="Staley, Carter" clId="Web-{D76F9E21-EF48-4DE7-922F-0FFB83F9B4A7}"/>
    <pc:docChg chg="modSld">
      <pc:chgData name="Staley, Carter" userId="" providerId="" clId="Web-{D76F9E21-EF48-4DE7-922F-0FFB83F9B4A7}" dt="2021-09-10T16:21:26.220" v="11" actId="1076"/>
      <pc:docMkLst>
        <pc:docMk/>
      </pc:docMkLst>
      <pc:sldChg chg="modSp">
        <pc:chgData name="Staley, Carter" userId="" providerId="" clId="Web-{D76F9E21-EF48-4DE7-922F-0FFB83F9B4A7}" dt="2021-09-10T16:21:26.220" v="11" actId="1076"/>
        <pc:sldMkLst>
          <pc:docMk/>
          <pc:sldMk cId="3701803066" sldId="288"/>
        </pc:sldMkLst>
        <pc:spChg chg="mod">
          <ac:chgData name="Staley, Carter" userId="" providerId="" clId="Web-{D76F9E21-EF48-4DE7-922F-0FFB83F9B4A7}" dt="2021-09-10T16:20:46.314" v="0" actId="1076"/>
          <ac:spMkLst>
            <pc:docMk/>
            <pc:sldMk cId="3701803066" sldId="288"/>
            <ac:spMk id="2" creationId="{5E05DB7D-6269-2746-8093-4147EF485CCE}"/>
          </ac:spMkLst>
        </pc:spChg>
        <pc:spChg chg="mod">
          <ac:chgData name="Staley, Carter" userId="" providerId="" clId="Web-{D76F9E21-EF48-4DE7-922F-0FFB83F9B4A7}" dt="2021-09-10T16:21:24.440" v="10" actId="14100"/>
          <ac:spMkLst>
            <pc:docMk/>
            <pc:sldMk cId="3701803066" sldId="288"/>
            <ac:spMk id="3" creationId="{3BCEB2D9-C358-6545-94D2-C2754CB06AE5}"/>
          </ac:spMkLst>
        </pc:spChg>
        <pc:picChg chg="mod">
          <ac:chgData name="Staley, Carter" userId="" providerId="" clId="Web-{D76F9E21-EF48-4DE7-922F-0FFB83F9B4A7}" dt="2021-09-10T16:21:26.220" v="11" actId="1076"/>
          <ac:picMkLst>
            <pc:docMk/>
            <pc:sldMk cId="3701803066" sldId="288"/>
            <ac:picMk id="5" creationId="{21B08EE4-0962-CB4C-931E-F7DF40D49362}"/>
          </ac:picMkLst>
        </pc:picChg>
      </pc:sldChg>
    </pc:docChg>
  </pc:docChgLst>
  <pc:docChgLst>
    <pc:chgData name="Staley, Carter" clId="Web-{A823E15E-0790-4951-87A5-FDDBF1155C39}"/>
    <pc:docChg chg="addSld modSld">
      <pc:chgData name="Staley, Carter" userId="" providerId="" clId="Web-{A823E15E-0790-4951-87A5-FDDBF1155C39}" dt="2021-09-10T16:17:18.293" v="141" actId="1076"/>
      <pc:docMkLst>
        <pc:docMk/>
      </pc:docMkLst>
      <pc:sldChg chg="modSp">
        <pc:chgData name="Staley, Carter" userId="" providerId="" clId="Web-{A823E15E-0790-4951-87A5-FDDBF1155C39}" dt="2021-09-10T16:17:18.293" v="141" actId="1076"/>
        <pc:sldMkLst>
          <pc:docMk/>
          <pc:sldMk cId="3701803066" sldId="288"/>
        </pc:sldMkLst>
        <pc:spChg chg="mod">
          <ac:chgData name="Staley, Carter" userId="" providerId="" clId="Web-{A823E15E-0790-4951-87A5-FDDBF1155C39}" dt="2021-09-10T16:17:12.590" v="139" actId="20577"/>
          <ac:spMkLst>
            <pc:docMk/>
            <pc:sldMk cId="3701803066" sldId="288"/>
            <ac:spMk id="3" creationId="{3BCEB2D9-C358-6545-94D2-C2754CB06AE5}"/>
          </ac:spMkLst>
        </pc:spChg>
        <pc:picChg chg="mod">
          <ac:chgData name="Staley, Carter" userId="" providerId="" clId="Web-{A823E15E-0790-4951-87A5-FDDBF1155C39}" dt="2021-09-10T16:17:18.293" v="141" actId="1076"/>
          <ac:picMkLst>
            <pc:docMk/>
            <pc:sldMk cId="3701803066" sldId="288"/>
            <ac:picMk id="5" creationId="{21B08EE4-0962-CB4C-931E-F7DF40D49362}"/>
          </ac:picMkLst>
        </pc:picChg>
      </pc:sldChg>
      <pc:sldChg chg="modSp modNotes">
        <pc:chgData name="Staley, Carter" userId="" providerId="" clId="Web-{A823E15E-0790-4951-87A5-FDDBF1155C39}" dt="2021-09-10T16:05:53.301" v="130" actId="20577"/>
        <pc:sldMkLst>
          <pc:docMk/>
          <pc:sldMk cId="817349088" sldId="292"/>
        </pc:sldMkLst>
        <pc:spChg chg="mod">
          <ac:chgData name="Staley, Carter" userId="" providerId="" clId="Web-{A823E15E-0790-4951-87A5-FDDBF1155C39}" dt="2021-09-10T15:44:31.522" v="21" actId="1076"/>
          <ac:spMkLst>
            <pc:docMk/>
            <pc:sldMk cId="817349088" sldId="292"/>
            <ac:spMk id="2" creationId="{5E05DB7D-6269-2746-8093-4147EF485CCE}"/>
          </ac:spMkLst>
        </pc:spChg>
        <pc:spChg chg="mod">
          <ac:chgData name="Staley, Carter" userId="" providerId="" clId="Web-{A823E15E-0790-4951-87A5-FDDBF1155C39}" dt="2021-09-10T16:05:53.301" v="130" actId="20577"/>
          <ac:spMkLst>
            <pc:docMk/>
            <pc:sldMk cId="817349088" sldId="292"/>
            <ac:spMk id="3" creationId="{3BCEB2D9-C358-6545-94D2-C2754CB06AE5}"/>
          </ac:spMkLst>
        </pc:spChg>
        <pc:picChg chg="mod">
          <ac:chgData name="Staley, Carter" userId="" providerId="" clId="Web-{A823E15E-0790-4951-87A5-FDDBF1155C39}" dt="2021-09-10T15:59:18.713" v="48"/>
          <ac:picMkLst>
            <pc:docMk/>
            <pc:sldMk cId="817349088" sldId="292"/>
            <ac:picMk id="5" creationId="{179AACC5-BE26-054F-A97F-B23623719C6D}"/>
          </ac:picMkLst>
        </pc:picChg>
      </pc:sldChg>
      <pc:sldChg chg="add replId">
        <pc:chgData name="Staley, Carter" userId="" providerId="" clId="Web-{A823E15E-0790-4951-87A5-FDDBF1155C39}" dt="2021-09-10T15:44:11.897" v="0"/>
        <pc:sldMkLst>
          <pc:docMk/>
          <pc:sldMk cId="3180036465" sldId="294"/>
        </pc:sldMkLst>
      </pc:sldChg>
    </pc:docChg>
  </pc:docChgLst>
  <pc:docChgLst>
    <pc:chgData name="Staley, Carter" clId="Web-{30E148B9-3CF7-40B7-B503-06F0A277D048}"/>
    <pc:docChg chg="modSld">
      <pc:chgData name="Staley, Carter" userId="" providerId="" clId="Web-{30E148B9-3CF7-40B7-B503-06F0A277D048}" dt="2021-09-07T18:31:56.915" v="82" actId="20577"/>
      <pc:docMkLst>
        <pc:docMk/>
      </pc:docMkLst>
      <pc:sldChg chg="modSp">
        <pc:chgData name="Staley, Carter" userId="" providerId="" clId="Web-{30E148B9-3CF7-40B7-B503-06F0A277D048}" dt="2021-09-07T18:31:56.915" v="82" actId="20577"/>
        <pc:sldMkLst>
          <pc:docMk/>
          <pc:sldMk cId="450807303" sldId="281"/>
        </pc:sldMkLst>
        <pc:spChg chg="mod">
          <ac:chgData name="Staley, Carter" userId="" providerId="" clId="Web-{30E148B9-3CF7-40B7-B503-06F0A277D048}" dt="2021-09-07T18:31:56.915" v="82" actId="20577"/>
          <ac:spMkLst>
            <pc:docMk/>
            <pc:sldMk cId="450807303" sldId="281"/>
            <ac:spMk id="3" creationId="{3BCEB2D9-C358-6545-94D2-C2754CB06AE5}"/>
          </ac:spMkLst>
        </pc:spChg>
      </pc:sldChg>
      <pc:sldChg chg="modSp">
        <pc:chgData name="Staley, Carter" userId="" providerId="" clId="Web-{30E148B9-3CF7-40B7-B503-06F0A277D048}" dt="2021-09-07T18:31:35.617" v="29" actId="20577"/>
        <pc:sldMkLst>
          <pc:docMk/>
          <pc:sldMk cId="817349088" sldId="292"/>
        </pc:sldMkLst>
        <pc:spChg chg="mod">
          <ac:chgData name="Staley, Carter" userId="" providerId="" clId="Web-{30E148B9-3CF7-40B7-B503-06F0A277D048}" dt="2021-09-07T18:31:35.617" v="29" actId="20577"/>
          <ac:spMkLst>
            <pc:docMk/>
            <pc:sldMk cId="817349088" sldId="292"/>
            <ac:spMk id="3" creationId="{3BCEB2D9-C358-6545-94D2-C2754CB06AE5}"/>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71532"/>
          </a:xfrm>
          <a:prstGeom prst="rect">
            <a:avLst/>
          </a:prstGeom>
        </p:spPr>
        <p:txBody>
          <a:bodyPr vert="horz" lIns="93753" tIns="46877" rIns="93753" bIns="46877" rtlCol="0"/>
          <a:lstStyle>
            <a:lvl1pPr algn="l">
              <a:defRPr sz="1200"/>
            </a:lvl1pPr>
          </a:lstStyle>
          <a:p>
            <a:endParaRPr lang="en-US"/>
          </a:p>
        </p:txBody>
      </p:sp>
      <p:sp>
        <p:nvSpPr>
          <p:cNvPr id="3" name="Date Placeholder 2"/>
          <p:cNvSpPr>
            <a:spLocks noGrp="1"/>
          </p:cNvSpPr>
          <p:nvPr>
            <p:ph type="dt" idx="1"/>
          </p:nvPr>
        </p:nvSpPr>
        <p:spPr>
          <a:xfrm>
            <a:off x="3970938" y="0"/>
            <a:ext cx="3037840" cy="471532"/>
          </a:xfrm>
          <a:prstGeom prst="rect">
            <a:avLst/>
          </a:prstGeom>
        </p:spPr>
        <p:txBody>
          <a:bodyPr vert="horz" lIns="93753" tIns="46877" rIns="93753" bIns="46877" rtlCol="0"/>
          <a:lstStyle>
            <a:lvl1pPr algn="r">
              <a:defRPr sz="1200"/>
            </a:lvl1pPr>
          </a:lstStyle>
          <a:p>
            <a:fld id="{BEC2090A-7465-4047-AC24-FC53D8E36FF4}" type="datetimeFigureOut">
              <a:rPr lang="en-US" smtClean="0"/>
              <a:t>4/15/2024</a:t>
            </a:fld>
            <a:endParaRPr lang="en-US"/>
          </a:p>
        </p:txBody>
      </p:sp>
      <p:sp>
        <p:nvSpPr>
          <p:cNvPr id="4" name="Slide Image Placeholder 3"/>
          <p:cNvSpPr>
            <a:spLocks noGrp="1" noRot="1" noChangeAspect="1"/>
          </p:cNvSpPr>
          <p:nvPr>
            <p:ph type="sldImg" idx="2"/>
          </p:nvPr>
        </p:nvSpPr>
        <p:spPr>
          <a:xfrm>
            <a:off x="685800" y="1174750"/>
            <a:ext cx="5638800" cy="3171825"/>
          </a:xfrm>
          <a:prstGeom prst="rect">
            <a:avLst/>
          </a:prstGeom>
          <a:noFill/>
          <a:ln w="12700">
            <a:solidFill>
              <a:prstClr val="black"/>
            </a:solidFill>
          </a:ln>
        </p:spPr>
        <p:txBody>
          <a:bodyPr vert="horz" lIns="93753" tIns="46877" rIns="93753" bIns="46877" rtlCol="0" anchor="ctr"/>
          <a:lstStyle/>
          <a:p>
            <a:endParaRPr lang="en-US"/>
          </a:p>
        </p:txBody>
      </p:sp>
      <p:sp>
        <p:nvSpPr>
          <p:cNvPr id="5" name="Notes Placeholder 4"/>
          <p:cNvSpPr>
            <a:spLocks noGrp="1"/>
          </p:cNvSpPr>
          <p:nvPr>
            <p:ph type="body" sz="quarter" idx="3"/>
          </p:nvPr>
        </p:nvSpPr>
        <p:spPr>
          <a:xfrm>
            <a:off x="701040" y="4522787"/>
            <a:ext cx="5608320" cy="3700463"/>
          </a:xfrm>
          <a:prstGeom prst="rect">
            <a:avLst/>
          </a:prstGeom>
        </p:spPr>
        <p:txBody>
          <a:bodyPr vert="horz" lIns="93753" tIns="46877" rIns="93753" bIns="46877"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926469"/>
            <a:ext cx="3037840" cy="471531"/>
          </a:xfrm>
          <a:prstGeom prst="rect">
            <a:avLst/>
          </a:prstGeom>
        </p:spPr>
        <p:txBody>
          <a:bodyPr vert="horz" lIns="93753" tIns="46877" rIns="93753" bIns="46877"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926469"/>
            <a:ext cx="3037840" cy="471531"/>
          </a:xfrm>
          <a:prstGeom prst="rect">
            <a:avLst/>
          </a:prstGeom>
        </p:spPr>
        <p:txBody>
          <a:bodyPr vert="horz" lIns="93753" tIns="46877" rIns="93753" bIns="46877" rtlCol="0" anchor="b"/>
          <a:lstStyle>
            <a:lvl1pPr algn="r">
              <a:defRPr sz="1200"/>
            </a:lvl1pPr>
          </a:lstStyle>
          <a:p>
            <a:fld id="{1E9BDA3D-A421-C44A-B3F1-B1818A3C542C}" type="slidenum">
              <a:rPr lang="en-US" smtClean="0"/>
              <a:t>‹#›</a:t>
            </a:fld>
            <a:endParaRPr lang="en-US"/>
          </a:p>
        </p:txBody>
      </p:sp>
    </p:spTree>
    <p:extLst>
      <p:ext uri="{BB962C8B-B14F-4D97-AF65-F5344CB8AC3E}">
        <p14:creationId xmlns:p14="http://schemas.microsoft.com/office/powerpoint/2010/main" val="21486459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docs.ris.wustl.edu/doc/policies-user-agreement.html"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docs.ris.wustl.edu/doc/compute/compute-quick-start.html"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E9BDA3D-A421-C44A-B3F1-B1818A3C542C}" type="slidenum">
              <a:rPr lang="en-US" smtClean="0"/>
              <a:t>1</a:t>
            </a:fld>
            <a:endParaRPr lang="en-US"/>
          </a:p>
        </p:txBody>
      </p:sp>
    </p:spTree>
    <p:extLst>
      <p:ext uri="{BB962C8B-B14F-4D97-AF65-F5344CB8AC3E}">
        <p14:creationId xmlns:p14="http://schemas.microsoft.com/office/powerpoint/2010/main" val="13943959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10732">
              <a:buClr>
                <a:srgbClr val="FFFFFF"/>
              </a:buClr>
              <a:buSzPct val="45000"/>
            </a:pPr>
            <a:r>
              <a:rPr lang="en-US" spc="-1" dirty="0">
                <a:latin typeface="Arial" panose="020B0604020202020204" pitchFamily="34" charset="0"/>
                <a:cs typeface="Arial" panose="020B0604020202020204" pitchFamily="34" charset="0"/>
              </a:rPr>
              <a:t>Users either have Linux or  Mac, or Windows Operating System on their laptop/computer (local computer), a </a:t>
            </a:r>
            <a:r>
              <a:rPr lang="en-US" dirty="0">
                <a:latin typeface="Arial" panose="020B0604020202020204" pitchFamily="34" charset="0"/>
                <a:cs typeface="Arial" panose="020B0604020202020204" pitchFamily="34" charset="0"/>
              </a:rPr>
              <a:t>local laptop/computer with Linux command line interface (CLI), and basic Unix knowledge are required.</a:t>
            </a:r>
          </a:p>
          <a:p>
            <a:endParaRPr lang="en-US" dirty="0"/>
          </a:p>
        </p:txBody>
      </p:sp>
      <p:sp>
        <p:nvSpPr>
          <p:cNvPr id="4" name="Slide Number Placeholder 3"/>
          <p:cNvSpPr>
            <a:spLocks noGrp="1"/>
          </p:cNvSpPr>
          <p:nvPr>
            <p:ph type="sldNum" sz="quarter" idx="10"/>
          </p:nvPr>
        </p:nvSpPr>
        <p:spPr/>
        <p:txBody>
          <a:bodyPr/>
          <a:lstStyle/>
          <a:p>
            <a:fld id="{1E9BDA3D-A421-C44A-B3F1-B1818A3C542C}" type="slidenum">
              <a:rPr lang="en-US" smtClean="0"/>
              <a:t>10</a:t>
            </a:fld>
            <a:endParaRPr lang="en-US"/>
          </a:p>
        </p:txBody>
      </p:sp>
    </p:spTree>
    <p:extLst>
      <p:ext uri="{BB962C8B-B14F-4D97-AF65-F5344CB8AC3E}">
        <p14:creationId xmlns:p14="http://schemas.microsoft.com/office/powerpoint/2010/main" val="12213117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Arial"/>
                <a:cs typeface="Arial"/>
              </a:rPr>
              <a:t>A high performance computing cluster is basically multiple computers set up to work together in a way that they are viewed as a single unit (computer). Includes: job scheduler, high speed internet, server, nodes (storage, login, compute)</a:t>
            </a:r>
          </a:p>
          <a:p>
            <a:endParaRPr lang="en-US" dirty="0">
              <a:latin typeface="Arial"/>
              <a:cs typeface="Arial"/>
            </a:endParaRPr>
          </a:p>
          <a:p>
            <a:r>
              <a:rPr lang="en-US" dirty="0">
                <a:latin typeface="Arial"/>
                <a:cs typeface="Arial"/>
              </a:rPr>
              <a:t>Needs </a:t>
            </a:r>
            <a:r>
              <a:rPr lang="en-US" dirty="0" err="1">
                <a:latin typeface="Arial"/>
                <a:cs typeface="Arial"/>
              </a:rPr>
              <a:t>ssh</a:t>
            </a:r>
            <a:r>
              <a:rPr lang="en-US" dirty="0">
                <a:latin typeface="Arial"/>
                <a:cs typeface="Arial"/>
              </a:rPr>
              <a:t> protocol (installed on users personal computer) to connect/interact with computer cluster</a:t>
            </a:r>
          </a:p>
          <a:p>
            <a:endParaRPr lang="en-US" dirty="0">
              <a:latin typeface="Arial"/>
              <a:cs typeface="Arial"/>
            </a:endParaRPr>
          </a:p>
          <a:p>
            <a:r>
              <a:rPr lang="en-US" dirty="0">
                <a:latin typeface="Arial"/>
                <a:cs typeface="Arial"/>
              </a:rPr>
              <a:t>The RIS Scientific compute’s Batch Job Scheduler software, runs large scale, parallel computing tasks with access to many CPU and GPU cores, large amounts of RAM, high-speed networks, and high-performance storage systems. A user logs on and lands on login nodes, submits job to compute node for execution. RIS uses container technology (</a:t>
            </a:r>
            <a:r>
              <a:rPr lang="en-US" dirty="0" err="1">
                <a:latin typeface="Arial"/>
                <a:cs typeface="Arial"/>
              </a:rPr>
              <a:t>docker</a:t>
            </a:r>
            <a:r>
              <a:rPr lang="en-US" dirty="0">
                <a:latin typeface="Arial"/>
                <a:cs typeface="Arial"/>
              </a:rPr>
              <a:t>) and job scheduler/queue system to submit, manage jobs/tasks input, execution and output. High speed internet network is essential for this interaction</a:t>
            </a:r>
            <a:endParaRPr lang="en-US" u="none" dirty="0"/>
          </a:p>
        </p:txBody>
      </p:sp>
      <p:sp>
        <p:nvSpPr>
          <p:cNvPr id="4" name="Slide Number Placeholder 3"/>
          <p:cNvSpPr>
            <a:spLocks noGrp="1"/>
          </p:cNvSpPr>
          <p:nvPr>
            <p:ph type="sldNum" sz="quarter" idx="10"/>
          </p:nvPr>
        </p:nvSpPr>
        <p:spPr/>
        <p:txBody>
          <a:bodyPr/>
          <a:lstStyle/>
          <a:p>
            <a:fld id="{1E9BDA3D-A421-C44A-B3F1-B1818A3C542C}" type="slidenum">
              <a:rPr lang="en-US" smtClean="0"/>
              <a:t>11</a:t>
            </a:fld>
            <a:endParaRPr lang="en-US"/>
          </a:p>
        </p:txBody>
      </p:sp>
    </p:spTree>
    <p:extLst>
      <p:ext uri="{BB962C8B-B14F-4D97-AF65-F5344CB8AC3E}">
        <p14:creationId xmlns:p14="http://schemas.microsoft.com/office/powerpoint/2010/main" val="16163582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10732">
              <a:buClr>
                <a:srgbClr val="FFFFFF"/>
              </a:buClr>
              <a:buSzPct val="45000"/>
            </a:pPr>
            <a:r>
              <a:rPr lang="en-US" spc="-1" dirty="0">
                <a:latin typeface="Arial" panose="020B0604020202020204" pitchFamily="34" charset="0"/>
                <a:cs typeface="Arial" panose="020B0604020202020204" pitchFamily="34" charset="0"/>
              </a:rPr>
              <a:t>Presentation:</a:t>
            </a:r>
          </a:p>
          <a:p>
            <a:pPr marL="110732">
              <a:buClr>
                <a:srgbClr val="FFFFFF"/>
              </a:buClr>
              <a:buSzPct val="45000"/>
            </a:pPr>
            <a:r>
              <a:rPr lang="en-US" spc="-1" dirty="0">
                <a:latin typeface="Arial" panose="020B0604020202020204" pitchFamily="34" charset="0"/>
                <a:cs typeface="Arial" panose="020B0604020202020204" pitchFamily="34" charset="0"/>
              </a:rPr>
              <a:t>	What is OOD? Connect to and navigate RIS OOD</a:t>
            </a:r>
          </a:p>
          <a:p>
            <a:pPr marL="110732">
              <a:buClr>
                <a:srgbClr val="FFFFFF"/>
              </a:buClr>
              <a:buSzPct val="45000"/>
            </a:pPr>
            <a:r>
              <a:rPr lang="en-US" spc="-1" dirty="0">
                <a:latin typeface="Arial" panose="020B0604020202020204" pitchFamily="34" charset="0"/>
                <a:cs typeface="Arial" panose="020B0604020202020204" pitchFamily="34" charset="0"/>
              </a:rPr>
              <a:t>	 How to submit jobs that launch software apps</a:t>
            </a:r>
          </a:p>
          <a:p>
            <a:pPr marL="110732">
              <a:buClr>
                <a:srgbClr val="FFFFFF"/>
              </a:buClr>
              <a:buSzPct val="45000"/>
            </a:pPr>
            <a:endParaRPr lang="en-US" spc="-1" dirty="0">
              <a:latin typeface="Arial" panose="020B0604020202020204" pitchFamily="34" charset="0"/>
              <a:cs typeface="Arial" panose="020B0604020202020204" pitchFamily="34" charset="0"/>
            </a:endParaRPr>
          </a:p>
          <a:p>
            <a:pPr marL="110732">
              <a:buClr>
                <a:srgbClr val="FFFFFF"/>
              </a:buClr>
              <a:buSzPct val="45000"/>
            </a:pPr>
            <a:r>
              <a:rPr lang="en-US" spc="-1" dirty="0">
                <a:latin typeface="Arial" panose="020B0604020202020204" pitchFamily="34" charset="0"/>
                <a:cs typeface="Arial" panose="020B0604020202020204" pitchFamily="34" charset="0"/>
              </a:rPr>
              <a:t>Demonstration Exercises:</a:t>
            </a:r>
          </a:p>
          <a:p>
            <a:pPr fontAlgn="base"/>
            <a:r>
              <a:rPr lang="en-US" spc="-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Connect to RIS compute using </a:t>
            </a:r>
            <a:r>
              <a:rPr lang="en-US" dirty="0" err="1">
                <a:latin typeface="Arial" panose="020B0604020202020204" pitchFamily="34" charset="0"/>
                <a:cs typeface="Arial" panose="020B0604020202020204" pitchFamily="34" charset="0"/>
              </a:rPr>
              <a:t>ssh</a:t>
            </a:r>
            <a:r>
              <a:rPr lang="en-US" dirty="0">
                <a:latin typeface="Arial" panose="020B0604020202020204" pitchFamily="34" charset="0"/>
                <a:cs typeface="Arial" panose="020B0604020202020204" pitchFamily="34" charset="0"/>
              </a:rPr>
              <a:t> protocol</a:t>
            </a:r>
          </a:p>
          <a:p>
            <a:pPr fontAlgn="base"/>
            <a:r>
              <a:rPr lang="en-US" dirty="0">
                <a:latin typeface="Arial" panose="020B0604020202020204" pitchFamily="34" charset="0"/>
                <a:cs typeface="Arial" panose="020B0604020202020204" pitchFamily="34" charset="0"/>
              </a:rPr>
              <a:t>	Start RIS OOD, launch the interactive apps</a:t>
            </a:r>
          </a:p>
          <a:p>
            <a:endParaRPr lang="en-US" dirty="0"/>
          </a:p>
        </p:txBody>
      </p:sp>
      <p:sp>
        <p:nvSpPr>
          <p:cNvPr id="4" name="Slide Number Placeholder 3"/>
          <p:cNvSpPr>
            <a:spLocks noGrp="1"/>
          </p:cNvSpPr>
          <p:nvPr>
            <p:ph type="sldNum" sz="quarter" idx="10"/>
          </p:nvPr>
        </p:nvSpPr>
        <p:spPr/>
        <p:txBody>
          <a:bodyPr/>
          <a:lstStyle/>
          <a:p>
            <a:fld id="{1E9BDA3D-A421-C44A-B3F1-B1818A3C542C}" type="slidenum">
              <a:rPr lang="en-US" smtClean="0"/>
              <a:t>12</a:t>
            </a:fld>
            <a:endParaRPr lang="en-US"/>
          </a:p>
        </p:txBody>
      </p:sp>
    </p:spTree>
    <p:extLst>
      <p:ext uri="{BB962C8B-B14F-4D97-AF65-F5344CB8AC3E}">
        <p14:creationId xmlns:p14="http://schemas.microsoft.com/office/powerpoint/2010/main" val="28391592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E9BDA3D-A421-C44A-B3F1-B1818A3C542C}" type="slidenum">
              <a:rPr lang="en-US" smtClean="0"/>
              <a:t>13</a:t>
            </a:fld>
            <a:endParaRPr lang="en-US"/>
          </a:p>
        </p:txBody>
      </p:sp>
    </p:spTree>
    <p:extLst>
      <p:ext uri="{BB962C8B-B14F-4D97-AF65-F5344CB8AC3E}">
        <p14:creationId xmlns:p14="http://schemas.microsoft.com/office/powerpoint/2010/main" val="20957137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7534">
              <a:defRPr/>
            </a:pPr>
            <a:r>
              <a:rPr lang="en-US" dirty="0"/>
              <a:t>After using </a:t>
            </a:r>
            <a:r>
              <a:rPr lang="en-US" dirty="0" err="1"/>
              <a:t>ssh</a:t>
            </a:r>
            <a:r>
              <a:rPr lang="en-US" dirty="0"/>
              <a:t> protocol to connect</a:t>
            </a:r>
            <a:r>
              <a:rPr lang="en-US" baseline="0" dirty="0"/>
              <a:t> to RIS compute on CLI once, going forward, users can log on to RIS OOD using single sign on with </a:t>
            </a:r>
            <a:r>
              <a:rPr lang="en-US" baseline="0" dirty="0" err="1"/>
              <a:t>wustl</a:t>
            </a:r>
            <a:r>
              <a:rPr lang="en-US" baseline="0" dirty="0"/>
              <a:t> key without need for VPN</a:t>
            </a:r>
            <a:endParaRPr lang="en-US" dirty="0"/>
          </a:p>
          <a:p>
            <a:endParaRPr lang="en-US" dirty="0"/>
          </a:p>
        </p:txBody>
      </p:sp>
      <p:sp>
        <p:nvSpPr>
          <p:cNvPr id="4" name="Slide Number Placeholder 3"/>
          <p:cNvSpPr>
            <a:spLocks noGrp="1"/>
          </p:cNvSpPr>
          <p:nvPr>
            <p:ph type="sldNum" sz="quarter" idx="10"/>
          </p:nvPr>
        </p:nvSpPr>
        <p:spPr/>
        <p:txBody>
          <a:bodyPr/>
          <a:lstStyle/>
          <a:p>
            <a:fld id="{1E9BDA3D-A421-C44A-B3F1-B1818A3C542C}" type="slidenum">
              <a:rPr lang="en-US" smtClean="0"/>
              <a:t>14</a:t>
            </a:fld>
            <a:endParaRPr lang="en-US"/>
          </a:p>
        </p:txBody>
      </p:sp>
    </p:spTree>
    <p:extLst>
      <p:ext uri="{BB962C8B-B14F-4D97-AF65-F5344CB8AC3E}">
        <p14:creationId xmlns:p14="http://schemas.microsoft.com/office/powerpoint/2010/main" val="29604379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dirty="0">
                <a:latin typeface="Arial" panose="020B0604020202020204" pitchFamily="34" charset="0"/>
                <a:cs typeface="Arial" panose="020B0604020202020204" pitchFamily="34" charset="0"/>
              </a:rPr>
              <a:t>OOD can:</a:t>
            </a:r>
          </a:p>
          <a:p>
            <a:pPr marL="468767" indent="-468767" fontAlgn="base">
              <a:buFontTx/>
              <a:buChar char="-"/>
            </a:pPr>
            <a:r>
              <a:rPr lang="en-US" dirty="0">
                <a:latin typeface="Arial" panose="020B0604020202020204" pitchFamily="34" charset="0"/>
                <a:cs typeface="Arial" panose="020B0604020202020204" pitchFamily="34" charset="0"/>
              </a:rPr>
              <a:t>display files and directories in your home directory not in storage 1 or scratch 1</a:t>
            </a:r>
          </a:p>
          <a:p>
            <a:pPr marL="468767" indent="-468767" fontAlgn="base">
              <a:buFontTx/>
              <a:buChar char="-"/>
            </a:pPr>
            <a:r>
              <a:rPr lang="en-US" dirty="0">
                <a:latin typeface="Arial" panose="020B0604020202020204" pitchFamily="34" charset="0"/>
                <a:cs typeface="Arial" panose="020B0604020202020204" pitchFamily="34" charset="0"/>
              </a:rPr>
              <a:t>Show active jobs – pending and running jobs</a:t>
            </a:r>
          </a:p>
          <a:p>
            <a:pPr marL="468767" indent="-468767" fontAlgn="base">
              <a:buFontTx/>
              <a:buChar char="-"/>
            </a:pPr>
            <a:r>
              <a:rPr lang="en-US" dirty="0">
                <a:latin typeface="Arial" panose="020B0604020202020204" pitchFamily="34" charset="0"/>
                <a:cs typeface="Arial" panose="020B0604020202020204" pitchFamily="34" charset="0"/>
              </a:rPr>
              <a:t>View job details and kill job if needed</a:t>
            </a:r>
          </a:p>
          <a:p>
            <a:pPr marL="468767" indent="-468767" defTabSz="937534" fontAlgn="base">
              <a:buFontTx/>
              <a:buChar char="-"/>
              <a:defRPr/>
            </a:pPr>
            <a:r>
              <a:rPr lang="en-US" dirty="0">
                <a:latin typeface="Arial" panose="020B0604020202020204" pitchFamily="34" charset="0"/>
                <a:cs typeface="Arial" panose="020B0604020202020204" pitchFamily="34" charset="0"/>
              </a:rPr>
              <a:t>Create and launch batch jobs similar to using a command on </a:t>
            </a:r>
            <a:r>
              <a:rPr lang="en-US" dirty="0" err="1">
                <a:latin typeface="Arial" panose="020B0604020202020204" pitchFamily="34" charset="0"/>
                <a:cs typeface="Arial" panose="020B0604020202020204" pitchFamily="34" charset="0"/>
              </a:rPr>
              <a:t>commandline</a:t>
            </a:r>
            <a:r>
              <a:rPr lang="en-US" dirty="0">
                <a:latin typeface="Arial" panose="020B0604020202020204" pitchFamily="34" charset="0"/>
                <a:cs typeface="Arial" panose="020B0604020202020204" pitchFamily="34" charset="0"/>
              </a:rPr>
              <a:t> like .</a:t>
            </a:r>
            <a:r>
              <a:rPr lang="en-US" dirty="0" err="1">
                <a:latin typeface="Arial" panose="020B0604020202020204" pitchFamily="34" charset="0"/>
                <a:cs typeface="Arial" panose="020B0604020202020204" pitchFamily="34" charset="0"/>
              </a:rPr>
              <a:t>bsub</a:t>
            </a:r>
            <a:r>
              <a:rPr lang="en-US" dirty="0">
                <a:latin typeface="Arial" panose="020B0604020202020204" pitchFamily="34" charset="0"/>
                <a:cs typeface="Arial" panose="020B0604020202020204" pitchFamily="34" charset="0"/>
              </a:rPr>
              <a:t> job file. Job and resource parameter information can be found on the Job Execution Examples page in RIS manual. </a:t>
            </a:r>
          </a:p>
          <a:p>
            <a:pPr marL="468767" indent="-468767" defTabSz="937534" fontAlgn="base">
              <a:buFontTx/>
              <a:buChar char="-"/>
              <a:defRPr/>
            </a:pPr>
            <a:r>
              <a:rPr lang="en-US" dirty="0">
                <a:latin typeface="Arial" panose="020B0604020202020204" pitchFamily="34" charset="0"/>
                <a:cs typeface="Arial" panose="020B0604020202020204" pitchFamily="34" charset="0"/>
              </a:rPr>
              <a:t>Jobs can be created from: - Default template - Specified path - Existing job (running or completed).</a:t>
            </a:r>
          </a:p>
          <a:p>
            <a:pPr marL="468767" indent="-468767" fontAlgn="base">
              <a:buFontTx/>
              <a:buChar char="-"/>
            </a:pPr>
            <a:endParaRPr lang="en-US" dirty="0">
              <a:latin typeface="Arial" panose="020B0604020202020204" pitchFamily="34" charset="0"/>
              <a:cs typeface="Arial" panose="020B0604020202020204" pitchFamily="34" charset="0"/>
            </a:endParaRPr>
          </a:p>
          <a:p>
            <a:endParaRPr lang="en-US" dirty="0"/>
          </a:p>
        </p:txBody>
      </p:sp>
      <p:sp>
        <p:nvSpPr>
          <p:cNvPr id="4" name="Slide Number Placeholder 3"/>
          <p:cNvSpPr>
            <a:spLocks noGrp="1"/>
          </p:cNvSpPr>
          <p:nvPr>
            <p:ph type="sldNum" sz="quarter" idx="10"/>
          </p:nvPr>
        </p:nvSpPr>
        <p:spPr/>
        <p:txBody>
          <a:bodyPr/>
          <a:lstStyle/>
          <a:p>
            <a:fld id="{1E9BDA3D-A421-C44A-B3F1-B1818A3C542C}" type="slidenum">
              <a:rPr lang="en-US" smtClean="0"/>
              <a:t>15</a:t>
            </a:fld>
            <a:endParaRPr lang="en-US"/>
          </a:p>
        </p:txBody>
      </p:sp>
    </p:spTree>
    <p:extLst>
      <p:ext uri="{BB962C8B-B14F-4D97-AF65-F5344CB8AC3E}">
        <p14:creationId xmlns:p14="http://schemas.microsoft.com/office/powerpoint/2010/main" val="21722268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10732">
              <a:buClr>
                <a:srgbClr val="FFFFFF"/>
              </a:buClr>
              <a:buSzPct val="45000"/>
            </a:pPr>
            <a:r>
              <a:rPr lang="en-US" spc="-1" dirty="0">
                <a:latin typeface="Arial" panose="020B0604020202020204" pitchFamily="34" charset="0"/>
                <a:cs typeface="Arial" panose="020B0604020202020204" pitchFamily="34" charset="0"/>
              </a:rPr>
              <a:t>SSH protocol:</a:t>
            </a:r>
          </a:p>
          <a:p>
            <a:pPr marL="110732" defTabSz="937534">
              <a:buClr>
                <a:srgbClr val="FFFFFF"/>
              </a:buClr>
              <a:buSzPct val="45000"/>
              <a:defRPr/>
            </a:pPr>
            <a:r>
              <a:rPr lang="en-US" spc="-1" dirty="0">
                <a:latin typeface="Arial" panose="020B0604020202020204" pitchFamily="34" charset="0"/>
                <a:cs typeface="Arial" panose="020B0604020202020204" pitchFamily="34" charset="0"/>
              </a:rPr>
              <a:t>Secure way to connect local computer to remote computers (HPC clusters)</a:t>
            </a:r>
          </a:p>
          <a:p>
            <a:pPr marL="110732">
              <a:buClr>
                <a:srgbClr val="FFFFFF"/>
              </a:buClr>
              <a:buSzPct val="45000"/>
            </a:pPr>
            <a:r>
              <a:rPr lang="en-US" spc="-1" dirty="0">
                <a:latin typeface="Arial" panose="020B0604020202020204" pitchFamily="34" charset="0"/>
                <a:cs typeface="Arial" panose="020B0604020202020204" pitchFamily="34" charset="0"/>
              </a:rPr>
              <a:t>A variety of software options are available for SSH protocol implementation </a:t>
            </a:r>
          </a:p>
          <a:p>
            <a:pPr marL="110732">
              <a:buClr>
                <a:srgbClr val="FFFFFF"/>
              </a:buClr>
              <a:buSzPct val="45000"/>
            </a:pPr>
            <a:r>
              <a:rPr lang="en-US" spc="-1" dirty="0">
                <a:latin typeface="Arial" panose="020B0604020202020204" pitchFamily="34" charset="0"/>
                <a:cs typeface="Arial" panose="020B0604020202020204" pitchFamily="34" charset="0"/>
              </a:rPr>
              <a:t>Needs a username and password or an SSH key-pair to be able to connect</a:t>
            </a:r>
            <a:endParaRPr lang="en-US" dirty="0">
              <a:latin typeface="Arial" panose="020B0604020202020204" pitchFamily="34" charset="0"/>
              <a:cs typeface="Arial" panose="020B0604020202020204" pitchFamily="34" charset="0"/>
            </a:endParaRPr>
          </a:p>
          <a:p>
            <a:endParaRPr lang="en-US" dirty="0"/>
          </a:p>
        </p:txBody>
      </p:sp>
      <p:sp>
        <p:nvSpPr>
          <p:cNvPr id="4" name="Slide Number Placeholder 3"/>
          <p:cNvSpPr>
            <a:spLocks noGrp="1"/>
          </p:cNvSpPr>
          <p:nvPr>
            <p:ph type="sldNum" sz="quarter" idx="10"/>
          </p:nvPr>
        </p:nvSpPr>
        <p:spPr/>
        <p:txBody>
          <a:bodyPr/>
          <a:lstStyle/>
          <a:p>
            <a:fld id="{1E9BDA3D-A421-C44A-B3F1-B1818A3C542C}" type="slidenum">
              <a:rPr lang="en-US" smtClean="0"/>
              <a:t>16</a:t>
            </a:fld>
            <a:endParaRPr lang="en-US"/>
          </a:p>
        </p:txBody>
      </p:sp>
    </p:spTree>
    <p:extLst>
      <p:ext uri="{BB962C8B-B14F-4D97-AF65-F5344CB8AC3E}">
        <p14:creationId xmlns:p14="http://schemas.microsoft.com/office/powerpoint/2010/main" val="10887764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7534">
              <a:defRPr/>
            </a:pPr>
            <a:r>
              <a:rPr lang="en-US" spc="-1" dirty="0">
                <a:latin typeface="Arial" panose="020B0604020202020204" pitchFamily="34" charset="0"/>
                <a:cs typeface="Arial" panose="020B0604020202020204" pitchFamily="34" charset="0"/>
              </a:rPr>
              <a:t>To connect to the HPC cluster, type the </a:t>
            </a:r>
            <a:r>
              <a:rPr lang="en-US" spc="-1" dirty="0" err="1">
                <a:latin typeface="Arial" panose="020B0604020202020204" pitchFamily="34" charset="0"/>
                <a:cs typeface="Arial" panose="020B0604020202020204" pitchFamily="34" charset="0"/>
              </a:rPr>
              <a:t>ssh</a:t>
            </a:r>
            <a:r>
              <a:rPr lang="en-US" spc="-1" dirty="0">
                <a:latin typeface="Arial" panose="020B0604020202020204" pitchFamily="34" charset="0"/>
                <a:cs typeface="Arial" panose="020B0604020202020204" pitchFamily="34" charset="0"/>
              </a:rPr>
              <a:t> command in CLI prompt on the users local/personal computer and run it</a:t>
            </a:r>
          </a:p>
          <a:p>
            <a:endParaRPr lang="en-US" dirty="0"/>
          </a:p>
        </p:txBody>
      </p:sp>
      <p:sp>
        <p:nvSpPr>
          <p:cNvPr id="4" name="Slide Number Placeholder 3"/>
          <p:cNvSpPr>
            <a:spLocks noGrp="1"/>
          </p:cNvSpPr>
          <p:nvPr>
            <p:ph type="sldNum" sz="quarter" idx="10"/>
          </p:nvPr>
        </p:nvSpPr>
        <p:spPr/>
        <p:txBody>
          <a:bodyPr/>
          <a:lstStyle/>
          <a:p>
            <a:fld id="{1E9BDA3D-A421-C44A-B3F1-B1818A3C542C}" type="slidenum">
              <a:rPr lang="en-US" smtClean="0"/>
              <a:t>17</a:t>
            </a:fld>
            <a:endParaRPr lang="en-US"/>
          </a:p>
        </p:txBody>
      </p:sp>
    </p:spTree>
    <p:extLst>
      <p:ext uri="{BB962C8B-B14F-4D97-AF65-F5344CB8AC3E}">
        <p14:creationId xmlns:p14="http://schemas.microsoft.com/office/powerpoint/2010/main" val="29355341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10732">
              <a:buClr>
                <a:srgbClr val="FFFFFF"/>
              </a:buClr>
              <a:buSzPct val="45000"/>
            </a:pPr>
            <a:r>
              <a:rPr lang="en-US" dirty="0">
                <a:latin typeface="Arial" panose="020B0604020202020204" pitchFamily="34" charset="0"/>
                <a:cs typeface="Arial" panose="020B0604020202020204" pitchFamily="34" charset="0"/>
              </a:rPr>
              <a:t>Connection to RIS </a:t>
            </a:r>
            <a:r>
              <a:rPr lang="en-US" spc="-1" dirty="0">
                <a:latin typeface="Arial" panose="020B0604020202020204" pitchFamily="34" charset="0"/>
                <a:cs typeface="Arial" panose="020B0604020202020204" pitchFamily="34" charset="0"/>
              </a:rPr>
              <a:t>Scientific Compute Platform:</a:t>
            </a:r>
          </a:p>
          <a:p>
            <a:pPr marL="110732">
              <a:buClr>
                <a:srgbClr val="FFFFFF"/>
              </a:buClr>
              <a:buSzPct val="45000"/>
            </a:pPr>
            <a:r>
              <a:rPr lang="en-US" dirty="0">
                <a:latin typeface="Arial" panose="020B0604020202020204" pitchFamily="34" charset="0"/>
                <a:cs typeface="Arial" panose="020B0604020202020204" pitchFamily="34" charset="0"/>
              </a:rPr>
              <a:t>- provides access to storage, CLI shell, OOD and much more…</a:t>
            </a:r>
          </a:p>
          <a:p>
            <a:pPr marL="110732">
              <a:buClr>
                <a:srgbClr val="FFFFFF"/>
              </a:buClr>
              <a:buSzPct val="45000"/>
            </a:pPr>
            <a:r>
              <a:rPr lang="en-US" dirty="0">
                <a:latin typeface="Arial" panose="020B0604020202020204" pitchFamily="34" charset="0"/>
                <a:cs typeface="Arial" panose="020B0604020202020204" pitchFamily="34" charset="0"/>
              </a:rPr>
              <a:t>- can use commands on CLI shell to create, explore and manage file/directories and to submit jobs</a:t>
            </a:r>
          </a:p>
          <a:p>
            <a:endParaRPr lang="en-US" dirty="0"/>
          </a:p>
        </p:txBody>
      </p:sp>
      <p:sp>
        <p:nvSpPr>
          <p:cNvPr id="4" name="Slide Number Placeholder 3"/>
          <p:cNvSpPr>
            <a:spLocks noGrp="1"/>
          </p:cNvSpPr>
          <p:nvPr>
            <p:ph type="sldNum" sz="quarter" idx="10"/>
          </p:nvPr>
        </p:nvSpPr>
        <p:spPr/>
        <p:txBody>
          <a:bodyPr/>
          <a:lstStyle/>
          <a:p>
            <a:fld id="{1E9BDA3D-A421-C44A-B3F1-B1818A3C542C}" type="slidenum">
              <a:rPr lang="en-US" smtClean="0"/>
              <a:t>18</a:t>
            </a:fld>
            <a:endParaRPr lang="en-US"/>
          </a:p>
        </p:txBody>
      </p:sp>
    </p:spTree>
    <p:extLst>
      <p:ext uri="{BB962C8B-B14F-4D97-AF65-F5344CB8AC3E}">
        <p14:creationId xmlns:p14="http://schemas.microsoft.com/office/powerpoint/2010/main" val="9331229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7534">
              <a:defRPr/>
            </a:pPr>
            <a:r>
              <a:rPr lang="en-US" dirty="0"/>
              <a:t>Home directory is not backed up, compute work uses Home directory, but data and software need to be stored in cluster storage which is access in storage1 and scratch1</a:t>
            </a:r>
          </a:p>
          <a:p>
            <a:endParaRPr lang="en-US" dirty="0"/>
          </a:p>
          <a:p>
            <a:endParaRPr lang="en-US" dirty="0"/>
          </a:p>
        </p:txBody>
      </p:sp>
      <p:sp>
        <p:nvSpPr>
          <p:cNvPr id="4" name="Slide Number Placeholder 3"/>
          <p:cNvSpPr>
            <a:spLocks noGrp="1"/>
          </p:cNvSpPr>
          <p:nvPr>
            <p:ph type="sldNum" sz="quarter" idx="5"/>
          </p:nvPr>
        </p:nvSpPr>
        <p:spPr/>
        <p:txBody>
          <a:bodyPr/>
          <a:lstStyle/>
          <a:p>
            <a:fld id="{1E9BDA3D-A421-C44A-B3F1-B1818A3C542C}" type="slidenum">
              <a:rPr lang="en-US" smtClean="0"/>
              <a:t>19</a:t>
            </a:fld>
            <a:endParaRPr lang="en-US"/>
          </a:p>
        </p:txBody>
      </p:sp>
    </p:spTree>
    <p:extLst>
      <p:ext uri="{BB962C8B-B14F-4D97-AF65-F5344CB8AC3E}">
        <p14:creationId xmlns:p14="http://schemas.microsoft.com/office/powerpoint/2010/main" val="26266859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E9BDA3D-A421-C44A-B3F1-B1818A3C542C}" type="slidenum">
              <a:rPr lang="en-US" smtClean="0"/>
              <a:t>2</a:t>
            </a:fld>
            <a:endParaRPr lang="en-US"/>
          </a:p>
        </p:txBody>
      </p:sp>
    </p:spTree>
    <p:extLst>
      <p:ext uri="{BB962C8B-B14F-4D97-AF65-F5344CB8AC3E}">
        <p14:creationId xmlns:p14="http://schemas.microsoft.com/office/powerpoint/2010/main" val="206402406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E9BDA3D-A421-C44A-B3F1-B1818A3C542C}" type="slidenum">
              <a:rPr lang="en-US" smtClean="0"/>
              <a:t>20</a:t>
            </a:fld>
            <a:endParaRPr lang="en-US"/>
          </a:p>
        </p:txBody>
      </p:sp>
    </p:spTree>
    <p:extLst>
      <p:ext uri="{BB962C8B-B14F-4D97-AF65-F5344CB8AC3E}">
        <p14:creationId xmlns:p14="http://schemas.microsoft.com/office/powerpoint/2010/main" val="25963935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E9BDA3D-A421-C44A-B3F1-B1818A3C542C}" type="slidenum">
              <a:rPr lang="en-US" smtClean="0"/>
              <a:t>21</a:t>
            </a:fld>
            <a:endParaRPr lang="en-US"/>
          </a:p>
        </p:txBody>
      </p:sp>
    </p:spTree>
    <p:extLst>
      <p:ext uri="{BB962C8B-B14F-4D97-AF65-F5344CB8AC3E}">
        <p14:creationId xmlns:p14="http://schemas.microsoft.com/office/powerpoint/2010/main" val="376484003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RIS </a:t>
            </a:r>
            <a:r>
              <a:rPr lang="en-US" dirty="0" err="1"/>
              <a:t>docker</a:t>
            </a:r>
            <a:r>
              <a:rPr lang="en-US" dirty="0"/>
              <a:t> images run in the background, users don’t have to create their own if</a:t>
            </a:r>
            <a:r>
              <a:rPr lang="en-US" baseline="0" dirty="0"/>
              <a:t> they can use RIS images</a:t>
            </a:r>
            <a:endParaRPr lang="en-US" dirty="0"/>
          </a:p>
        </p:txBody>
      </p:sp>
      <p:sp>
        <p:nvSpPr>
          <p:cNvPr id="4" name="Slide Number Placeholder 3"/>
          <p:cNvSpPr>
            <a:spLocks noGrp="1"/>
          </p:cNvSpPr>
          <p:nvPr>
            <p:ph type="sldNum" sz="quarter" idx="10"/>
          </p:nvPr>
        </p:nvSpPr>
        <p:spPr/>
        <p:txBody>
          <a:bodyPr/>
          <a:lstStyle/>
          <a:p>
            <a:fld id="{1E9BDA3D-A421-C44A-B3F1-B1818A3C542C}" type="slidenum">
              <a:rPr lang="en-US" smtClean="0"/>
              <a:t>22</a:t>
            </a:fld>
            <a:endParaRPr lang="en-US"/>
          </a:p>
        </p:txBody>
      </p:sp>
    </p:spTree>
    <p:extLst>
      <p:ext uri="{BB962C8B-B14F-4D97-AF65-F5344CB8AC3E}">
        <p14:creationId xmlns:p14="http://schemas.microsoft.com/office/powerpoint/2010/main" val="34515736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RIS-hosts</a:t>
            </a:r>
            <a:r>
              <a:rPr lang="en-US" baseline="0" dirty="0" smtClean="0"/>
              <a:t> and maintains several </a:t>
            </a:r>
            <a:r>
              <a:rPr lang="en-US" baseline="0" dirty="0" err="1" smtClean="0"/>
              <a:t>docker</a:t>
            </a:r>
            <a:r>
              <a:rPr lang="en-US" baseline="0" dirty="0" smtClean="0"/>
              <a:t> images that have been created in collaboration with users.</a:t>
            </a:r>
          </a:p>
          <a:p>
            <a:r>
              <a:rPr lang="en-US" baseline="0" dirty="0" smtClean="0"/>
              <a:t>- RIS-Vetted images have been tested to start a shell in an interactive job and confirmed working at the time of testing.</a:t>
            </a:r>
          </a:p>
          <a:p>
            <a:r>
              <a:rPr lang="en-US" baseline="0" dirty="0" smtClean="0"/>
              <a:t>- Recommended to use RIS images if possible because non-RIS hosted images have not been tested and level of security is not guaranteed </a:t>
            </a:r>
            <a:endParaRPr lang="en-US" baseline="0" dirty="0"/>
          </a:p>
        </p:txBody>
      </p:sp>
      <p:sp>
        <p:nvSpPr>
          <p:cNvPr id="4" name="Slide Number Placeholder 3"/>
          <p:cNvSpPr>
            <a:spLocks noGrp="1"/>
          </p:cNvSpPr>
          <p:nvPr>
            <p:ph type="sldNum" sz="quarter" idx="10"/>
          </p:nvPr>
        </p:nvSpPr>
        <p:spPr/>
        <p:txBody>
          <a:bodyPr/>
          <a:lstStyle/>
          <a:p>
            <a:fld id="{1E9BDA3D-A421-C44A-B3F1-B1818A3C542C}" type="slidenum">
              <a:rPr lang="en-US" smtClean="0"/>
              <a:t>23</a:t>
            </a:fld>
            <a:endParaRPr lang="en-US"/>
          </a:p>
        </p:txBody>
      </p:sp>
    </p:spTree>
    <p:extLst>
      <p:ext uri="{BB962C8B-B14F-4D97-AF65-F5344CB8AC3E}">
        <p14:creationId xmlns:p14="http://schemas.microsoft.com/office/powerpoint/2010/main" val="14115188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Only</a:t>
            </a:r>
            <a:r>
              <a:rPr lang="en-US" baseline="0" dirty="0"/>
              <a:t> need a web browser, can be on or off campus to connect.</a:t>
            </a:r>
          </a:p>
          <a:p>
            <a:r>
              <a:rPr lang="en-US" baseline="0" dirty="0"/>
              <a:t>Doesn’t need to be on </a:t>
            </a:r>
            <a:r>
              <a:rPr lang="en-US" baseline="0" dirty="0" err="1"/>
              <a:t>WashU</a:t>
            </a:r>
            <a:r>
              <a:rPr lang="en-US" baseline="0" dirty="0"/>
              <a:t> network after connecting to RIS compute using </a:t>
            </a:r>
            <a:r>
              <a:rPr lang="en-US" baseline="0" dirty="0" err="1"/>
              <a:t>ssh</a:t>
            </a:r>
            <a:r>
              <a:rPr lang="en-US" baseline="0" dirty="0"/>
              <a:t> connect at least once before</a:t>
            </a:r>
            <a:endParaRPr lang="en-US" dirty="0"/>
          </a:p>
        </p:txBody>
      </p:sp>
      <p:sp>
        <p:nvSpPr>
          <p:cNvPr id="4" name="Slide Number Placeholder 3"/>
          <p:cNvSpPr>
            <a:spLocks noGrp="1"/>
          </p:cNvSpPr>
          <p:nvPr>
            <p:ph type="sldNum" sz="quarter" idx="10"/>
          </p:nvPr>
        </p:nvSpPr>
        <p:spPr/>
        <p:txBody>
          <a:bodyPr/>
          <a:lstStyle/>
          <a:p>
            <a:fld id="{1E9BDA3D-A421-C44A-B3F1-B1818A3C542C}" type="slidenum">
              <a:rPr lang="en-US" smtClean="0"/>
              <a:t>24</a:t>
            </a:fld>
            <a:endParaRPr lang="en-US"/>
          </a:p>
        </p:txBody>
      </p:sp>
    </p:spTree>
    <p:extLst>
      <p:ext uri="{BB962C8B-B14F-4D97-AF65-F5344CB8AC3E}">
        <p14:creationId xmlns:p14="http://schemas.microsoft.com/office/powerpoint/2010/main" val="81339027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dirty="0">
                <a:latin typeface="Arial" panose="020B0604020202020204" pitchFamily="34" charset="0"/>
                <a:cs typeface="Arial" panose="020B0604020202020204" pitchFamily="34" charset="0"/>
              </a:rPr>
              <a:t>OOD can:</a:t>
            </a:r>
          </a:p>
          <a:p>
            <a:pPr marL="468767" indent="-468767" fontAlgn="base">
              <a:buFontTx/>
              <a:buChar char="-"/>
            </a:pPr>
            <a:r>
              <a:rPr lang="en-US" dirty="0">
                <a:latin typeface="Arial" panose="020B0604020202020204" pitchFamily="34" charset="0"/>
                <a:cs typeface="Arial" panose="020B0604020202020204" pitchFamily="34" charset="0"/>
              </a:rPr>
              <a:t>display files and directories in your home directory not in storage 1 or scratch 1</a:t>
            </a:r>
          </a:p>
          <a:p>
            <a:pPr marL="468767" indent="-468767" fontAlgn="base">
              <a:buFontTx/>
              <a:buChar char="-"/>
            </a:pPr>
            <a:r>
              <a:rPr lang="en-US" dirty="0">
                <a:latin typeface="Arial" panose="020B0604020202020204" pitchFamily="34" charset="0"/>
                <a:cs typeface="Arial" panose="020B0604020202020204" pitchFamily="34" charset="0"/>
              </a:rPr>
              <a:t>Show active jobs – pending and running jobs</a:t>
            </a:r>
          </a:p>
          <a:p>
            <a:pPr marL="468767" indent="-468767" fontAlgn="base">
              <a:buFontTx/>
              <a:buChar char="-"/>
            </a:pPr>
            <a:r>
              <a:rPr lang="en-US" dirty="0">
                <a:latin typeface="Arial" panose="020B0604020202020204" pitchFamily="34" charset="0"/>
                <a:cs typeface="Arial" panose="020B0604020202020204" pitchFamily="34" charset="0"/>
              </a:rPr>
              <a:t>View job details and kill job if needed</a:t>
            </a:r>
          </a:p>
          <a:p>
            <a:pPr marL="468767" indent="-468767" defTabSz="937534" fontAlgn="base">
              <a:buFontTx/>
              <a:buChar char="-"/>
              <a:defRPr/>
            </a:pPr>
            <a:r>
              <a:rPr lang="en-US" dirty="0">
                <a:latin typeface="Arial" panose="020B0604020202020204" pitchFamily="34" charset="0"/>
                <a:cs typeface="Arial" panose="020B0604020202020204" pitchFamily="34" charset="0"/>
              </a:rPr>
              <a:t>Create and launch batch jobs similar to using a command on </a:t>
            </a:r>
            <a:r>
              <a:rPr lang="en-US" dirty="0" err="1">
                <a:latin typeface="Arial" panose="020B0604020202020204" pitchFamily="34" charset="0"/>
                <a:cs typeface="Arial" panose="020B0604020202020204" pitchFamily="34" charset="0"/>
              </a:rPr>
              <a:t>commandline</a:t>
            </a:r>
            <a:r>
              <a:rPr lang="en-US" dirty="0">
                <a:latin typeface="Arial" panose="020B0604020202020204" pitchFamily="34" charset="0"/>
                <a:cs typeface="Arial" panose="020B0604020202020204" pitchFamily="34" charset="0"/>
              </a:rPr>
              <a:t> like .</a:t>
            </a:r>
            <a:r>
              <a:rPr lang="en-US" dirty="0" err="1">
                <a:latin typeface="Arial" panose="020B0604020202020204" pitchFamily="34" charset="0"/>
                <a:cs typeface="Arial" panose="020B0604020202020204" pitchFamily="34" charset="0"/>
              </a:rPr>
              <a:t>bsub</a:t>
            </a:r>
            <a:r>
              <a:rPr lang="en-US" dirty="0">
                <a:latin typeface="Arial" panose="020B0604020202020204" pitchFamily="34" charset="0"/>
                <a:cs typeface="Arial" panose="020B0604020202020204" pitchFamily="34" charset="0"/>
              </a:rPr>
              <a:t> job file. Job and resource parameter information can be found on the Job Execution Examples page in RIS manual. </a:t>
            </a:r>
          </a:p>
          <a:p>
            <a:pPr marL="468767" indent="-468767" defTabSz="937534" fontAlgn="base">
              <a:buFontTx/>
              <a:buChar char="-"/>
              <a:defRPr/>
            </a:pPr>
            <a:r>
              <a:rPr lang="en-US" dirty="0">
                <a:latin typeface="Arial" panose="020B0604020202020204" pitchFamily="34" charset="0"/>
                <a:cs typeface="Arial" panose="020B0604020202020204" pitchFamily="34" charset="0"/>
              </a:rPr>
              <a:t>Jobs can be created from: - Default template - Specified path - Existing job (running or completed).</a:t>
            </a:r>
          </a:p>
          <a:p>
            <a:pPr marL="468767" indent="-468767" fontAlgn="base">
              <a:buFontTx/>
              <a:buChar char="-"/>
            </a:pPr>
            <a:endParaRPr lang="en-US" dirty="0">
              <a:latin typeface="Arial" panose="020B0604020202020204" pitchFamily="34" charset="0"/>
              <a:cs typeface="Arial" panose="020B0604020202020204" pitchFamily="34" charset="0"/>
            </a:endParaRPr>
          </a:p>
          <a:p>
            <a:endParaRPr lang="en-US" dirty="0"/>
          </a:p>
        </p:txBody>
      </p:sp>
      <p:sp>
        <p:nvSpPr>
          <p:cNvPr id="4" name="Slide Number Placeholder 3"/>
          <p:cNvSpPr>
            <a:spLocks noGrp="1"/>
          </p:cNvSpPr>
          <p:nvPr>
            <p:ph type="sldNum" sz="quarter" idx="10"/>
          </p:nvPr>
        </p:nvSpPr>
        <p:spPr/>
        <p:txBody>
          <a:bodyPr/>
          <a:lstStyle/>
          <a:p>
            <a:fld id="{1E9BDA3D-A421-C44A-B3F1-B1818A3C542C}" type="slidenum">
              <a:rPr lang="en-US" smtClean="0"/>
              <a:t>25</a:t>
            </a:fld>
            <a:endParaRPr lang="en-US"/>
          </a:p>
        </p:txBody>
      </p:sp>
    </p:spTree>
    <p:extLst>
      <p:ext uri="{BB962C8B-B14F-4D97-AF65-F5344CB8AC3E}">
        <p14:creationId xmlns:p14="http://schemas.microsoft.com/office/powerpoint/2010/main" val="375552345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dirty="0">
                <a:latin typeface="Arial" panose="020B0604020202020204" pitchFamily="34" charset="0"/>
                <a:cs typeface="Arial" panose="020B0604020202020204" pitchFamily="34" charset="0"/>
              </a:rPr>
              <a:t>OOD can:</a:t>
            </a:r>
          </a:p>
          <a:p>
            <a:pPr marL="468767" indent="-468767" fontAlgn="base">
              <a:buFontTx/>
              <a:buChar char="-"/>
            </a:pPr>
            <a:r>
              <a:rPr lang="en-US" dirty="0">
                <a:latin typeface="Arial" panose="020B0604020202020204" pitchFamily="34" charset="0"/>
                <a:cs typeface="Arial" panose="020B0604020202020204" pitchFamily="34" charset="0"/>
              </a:rPr>
              <a:t>display files and directories in your home directory not in storage 1 or scratch 1</a:t>
            </a:r>
          </a:p>
          <a:p>
            <a:pPr marL="468767" indent="-468767" fontAlgn="base">
              <a:buFontTx/>
              <a:buChar char="-"/>
            </a:pPr>
            <a:r>
              <a:rPr lang="en-US" dirty="0">
                <a:latin typeface="Arial" panose="020B0604020202020204" pitchFamily="34" charset="0"/>
                <a:cs typeface="Arial" panose="020B0604020202020204" pitchFamily="34" charset="0"/>
              </a:rPr>
              <a:t>Show active jobs – pending and running jobs</a:t>
            </a:r>
          </a:p>
          <a:p>
            <a:pPr marL="468767" indent="-468767" fontAlgn="base">
              <a:buFontTx/>
              <a:buChar char="-"/>
            </a:pPr>
            <a:r>
              <a:rPr lang="en-US" dirty="0">
                <a:latin typeface="Arial" panose="020B0604020202020204" pitchFamily="34" charset="0"/>
                <a:cs typeface="Arial" panose="020B0604020202020204" pitchFamily="34" charset="0"/>
              </a:rPr>
              <a:t>View job details and kill job if needed</a:t>
            </a:r>
          </a:p>
          <a:p>
            <a:pPr marL="468767" indent="-468767" defTabSz="937534" fontAlgn="base">
              <a:buFontTx/>
              <a:buChar char="-"/>
              <a:defRPr/>
            </a:pPr>
            <a:r>
              <a:rPr lang="en-US" dirty="0">
                <a:latin typeface="Arial" panose="020B0604020202020204" pitchFamily="34" charset="0"/>
                <a:cs typeface="Arial" panose="020B0604020202020204" pitchFamily="34" charset="0"/>
              </a:rPr>
              <a:t>Create and launch batch jobs similar to using a command on </a:t>
            </a:r>
            <a:r>
              <a:rPr lang="en-US" dirty="0" err="1">
                <a:latin typeface="Arial" panose="020B0604020202020204" pitchFamily="34" charset="0"/>
                <a:cs typeface="Arial" panose="020B0604020202020204" pitchFamily="34" charset="0"/>
              </a:rPr>
              <a:t>commandline</a:t>
            </a:r>
            <a:r>
              <a:rPr lang="en-US" dirty="0">
                <a:latin typeface="Arial" panose="020B0604020202020204" pitchFamily="34" charset="0"/>
                <a:cs typeface="Arial" panose="020B0604020202020204" pitchFamily="34" charset="0"/>
              </a:rPr>
              <a:t> like .</a:t>
            </a:r>
            <a:r>
              <a:rPr lang="en-US" dirty="0" err="1">
                <a:latin typeface="Arial" panose="020B0604020202020204" pitchFamily="34" charset="0"/>
                <a:cs typeface="Arial" panose="020B0604020202020204" pitchFamily="34" charset="0"/>
              </a:rPr>
              <a:t>bsub</a:t>
            </a:r>
            <a:r>
              <a:rPr lang="en-US" dirty="0">
                <a:latin typeface="Arial" panose="020B0604020202020204" pitchFamily="34" charset="0"/>
                <a:cs typeface="Arial" panose="020B0604020202020204" pitchFamily="34" charset="0"/>
              </a:rPr>
              <a:t> job file. Job and resource parameter information can be found on the Job Execution Examples page in RIS manual. </a:t>
            </a:r>
          </a:p>
          <a:p>
            <a:pPr marL="468767" indent="-468767" defTabSz="937534" fontAlgn="base">
              <a:buFontTx/>
              <a:buChar char="-"/>
              <a:defRPr/>
            </a:pPr>
            <a:r>
              <a:rPr lang="en-US" dirty="0">
                <a:latin typeface="Arial" panose="020B0604020202020204" pitchFamily="34" charset="0"/>
                <a:cs typeface="Arial" panose="020B0604020202020204" pitchFamily="34" charset="0"/>
              </a:rPr>
              <a:t>Jobs can be created from: - Default template - Specified path - Existing job (running or completed).</a:t>
            </a:r>
          </a:p>
          <a:p>
            <a:pPr marL="468767" indent="-468767" fontAlgn="base">
              <a:buFontTx/>
              <a:buChar char="-"/>
            </a:pPr>
            <a:endParaRPr lang="en-US" dirty="0">
              <a:latin typeface="Arial" panose="020B0604020202020204" pitchFamily="34" charset="0"/>
              <a:cs typeface="Arial" panose="020B0604020202020204" pitchFamily="34" charset="0"/>
            </a:endParaRPr>
          </a:p>
          <a:p>
            <a:endParaRPr lang="en-US" dirty="0"/>
          </a:p>
        </p:txBody>
      </p:sp>
      <p:sp>
        <p:nvSpPr>
          <p:cNvPr id="4" name="Slide Number Placeholder 3"/>
          <p:cNvSpPr>
            <a:spLocks noGrp="1"/>
          </p:cNvSpPr>
          <p:nvPr>
            <p:ph type="sldNum" sz="quarter" idx="10"/>
          </p:nvPr>
        </p:nvSpPr>
        <p:spPr/>
        <p:txBody>
          <a:bodyPr/>
          <a:lstStyle/>
          <a:p>
            <a:fld id="{1E9BDA3D-A421-C44A-B3F1-B1818A3C542C}" type="slidenum">
              <a:rPr lang="en-US" smtClean="0"/>
              <a:t>26</a:t>
            </a:fld>
            <a:endParaRPr lang="en-US"/>
          </a:p>
        </p:txBody>
      </p:sp>
    </p:spTree>
    <p:extLst>
      <p:ext uri="{BB962C8B-B14F-4D97-AF65-F5344CB8AC3E}">
        <p14:creationId xmlns:p14="http://schemas.microsoft.com/office/powerpoint/2010/main" val="328666282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Navigate your home directory, it’s the default location when OOD</a:t>
            </a:r>
            <a:r>
              <a:rPr lang="en-US" baseline="0" dirty="0"/>
              <a:t> launches</a:t>
            </a:r>
            <a:endParaRPr lang="en-US" dirty="0"/>
          </a:p>
        </p:txBody>
      </p:sp>
      <p:sp>
        <p:nvSpPr>
          <p:cNvPr id="4" name="Slide Number Placeholder 3"/>
          <p:cNvSpPr>
            <a:spLocks noGrp="1"/>
          </p:cNvSpPr>
          <p:nvPr>
            <p:ph type="sldNum" sz="quarter" idx="5"/>
          </p:nvPr>
        </p:nvSpPr>
        <p:spPr/>
        <p:txBody>
          <a:bodyPr/>
          <a:lstStyle/>
          <a:p>
            <a:fld id="{1E9BDA3D-A421-C44A-B3F1-B1818A3C542C}" type="slidenum">
              <a:rPr lang="en-US" smtClean="0"/>
              <a:t>27</a:t>
            </a:fld>
            <a:endParaRPr lang="en-US"/>
          </a:p>
        </p:txBody>
      </p:sp>
    </p:spTree>
    <p:extLst>
      <p:ext uri="{BB962C8B-B14F-4D97-AF65-F5344CB8AC3E}">
        <p14:creationId xmlns:p14="http://schemas.microsoft.com/office/powerpoint/2010/main" val="306125851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Can view files, permissions for file owners (read/write/execute (x)), additional details about the files</a:t>
            </a:r>
          </a:p>
          <a:p>
            <a:r>
              <a:rPr lang="en-US" dirty="0"/>
              <a:t>Can access terminal in OOD, upload files </a:t>
            </a:r>
            <a:r>
              <a:rPr lang="en-US" dirty="0" err="1"/>
              <a:t>etc</a:t>
            </a:r>
            <a:endParaRPr lang="en-US" dirty="0"/>
          </a:p>
        </p:txBody>
      </p:sp>
      <p:sp>
        <p:nvSpPr>
          <p:cNvPr id="4" name="Slide Number Placeholder 3"/>
          <p:cNvSpPr>
            <a:spLocks noGrp="1"/>
          </p:cNvSpPr>
          <p:nvPr>
            <p:ph type="sldNum" sz="quarter" idx="5"/>
          </p:nvPr>
        </p:nvSpPr>
        <p:spPr/>
        <p:txBody>
          <a:bodyPr/>
          <a:lstStyle/>
          <a:p>
            <a:fld id="{1E9BDA3D-A421-C44A-B3F1-B1818A3C542C}" type="slidenum">
              <a:rPr lang="en-US" smtClean="0"/>
              <a:t>28</a:t>
            </a:fld>
            <a:endParaRPr lang="en-US"/>
          </a:p>
        </p:txBody>
      </p:sp>
    </p:spTree>
    <p:extLst>
      <p:ext uri="{BB962C8B-B14F-4D97-AF65-F5344CB8AC3E}">
        <p14:creationId xmlns:p14="http://schemas.microsoft.com/office/powerpoint/2010/main" val="228234685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Can delete files if you</a:t>
            </a:r>
            <a:r>
              <a:rPr lang="en-US" baseline="0" dirty="0"/>
              <a:t> have </a:t>
            </a:r>
            <a:r>
              <a:rPr lang="en-US" dirty="0"/>
              <a:t>write (w) permissions on the file </a:t>
            </a:r>
          </a:p>
        </p:txBody>
      </p:sp>
      <p:sp>
        <p:nvSpPr>
          <p:cNvPr id="4" name="Slide Number Placeholder 3"/>
          <p:cNvSpPr>
            <a:spLocks noGrp="1"/>
          </p:cNvSpPr>
          <p:nvPr>
            <p:ph type="sldNum" sz="quarter" idx="5"/>
          </p:nvPr>
        </p:nvSpPr>
        <p:spPr/>
        <p:txBody>
          <a:bodyPr/>
          <a:lstStyle/>
          <a:p>
            <a:fld id="{1E9BDA3D-A421-C44A-B3F1-B1818A3C542C}" type="slidenum">
              <a:rPr lang="en-US" smtClean="0"/>
              <a:t>29</a:t>
            </a:fld>
            <a:endParaRPr lang="en-US"/>
          </a:p>
        </p:txBody>
      </p:sp>
    </p:spTree>
    <p:extLst>
      <p:ext uri="{BB962C8B-B14F-4D97-AF65-F5344CB8AC3E}">
        <p14:creationId xmlns:p14="http://schemas.microsoft.com/office/powerpoint/2010/main" val="26243369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E9BDA3D-A421-C44A-B3F1-B1818A3C542C}" type="slidenum">
              <a:rPr lang="en-US" smtClean="0"/>
              <a:t>3</a:t>
            </a:fld>
            <a:endParaRPr lang="en-US"/>
          </a:p>
        </p:txBody>
      </p:sp>
    </p:spTree>
    <p:extLst>
      <p:ext uri="{BB962C8B-B14F-4D97-AF65-F5344CB8AC3E}">
        <p14:creationId xmlns:p14="http://schemas.microsoft.com/office/powerpoint/2010/main" val="2411040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Jobs</a:t>
            </a:r>
          </a:p>
          <a:p>
            <a:r>
              <a:rPr lang="en-US" dirty="0"/>
              <a:t>    View active jobs</a:t>
            </a:r>
          </a:p>
          <a:p>
            <a:r>
              <a:rPr lang="en-US" dirty="0"/>
              <a:t>    Use Job Composer to create scripts and launch batch jobs</a:t>
            </a:r>
          </a:p>
          <a:p>
            <a:endParaRPr lang="en-US" dirty="0"/>
          </a:p>
          <a:p>
            <a:r>
              <a:rPr lang="en-US" dirty="0">
                <a:solidFill>
                  <a:schemeClr val="tx2"/>
                </a:solidFill>
                <a:latin typeface="Arial" panose="020B0604020202020204" pitchFamily="34" charset="0"/>
                <a:cs typeface="Arial" panose="020B0604020202020204" pitchFamily="34" charset="0"/>
              </a:rPr>
              <a:t>Job Composer</a:t>
            </a:r>
          </a:p>
          <a:p>
            <a:pPr>
              <a:lnSpc>
                <a:spcPct val="90000"/>
              </a:lnSpc>
              <a:spcBef>
                <a:spcPts val="1025"/>
              </a:spcBef>
            </a:pPr>
            <a:r>
              <a:rPr lang="en-US" dirty="0">
                <a:solidFill>
                  <a:schemeClr val="tx2"/>
                </a:solidFill>
                <a:latin typeface="Arial" panose="020B0604020202020204" pitchFamily="34" charset="0"/>
                <a:cs typeface="Arial" panose="020B0604020202020204" pitchFamily="34" charset="0"/>
              </a:rPr>
              <a:t>	Create and launch batch jobs similar to using a .</a:t>
            </a:r>
            <a:r>
              <a:rPr lang="en-US" dirty="0" err="1">
                <a:solidFill>
                  <a:schemeClr val="tx2"/>
                </a:solidFill>
                <a:latin typeface="Arial" panose="020B0604020202020204" pitchFamily="34" charset="0"/>
                <a:cs typeface="Arial" panose="020B0604020202020204" pitchFamily="34" charset="0"/>
              </a:rPr>
              <a:t>bsub</a:t>
            </a:r>
            <a:r>
              <a:rPr lang="en-US" dirty="0">
                <a:solidFill>
                  <a:schemeClr val="tx2"/>
                </a:solidFill>
                <a:latin typeface="Arial" panose="020B0604020202020204" pitchFamily="34" charset="0"/>
                <a:cs typeface="Arial" panose="020B0604020202020204" pitchFamily="34" charset="0"/>
              </a:rPr>
              <a:t> job file (commands on CLI).</a:t>
            </a:r>
          </a:p>
          <a:p>
            <a:pPr>
              <a:lnSpc>
                <a:spcPct val="90000"/>
              </a:lnSpc>
              <a:spcBef>
                <a:spcPts val="1025"/>
              </a:spcBef>
            </a:pPr>
            <a:r>
              <a:rPr lang="en-US" dirty="0">
                <a:solidFill>
                  <a:schemeClr val="tx2"/>
                </a:solidFill>
                <a:latin typeface="Arial" panose="020B0604020202020204" pitchFamily="34" charset="0"/>
                <a:cs typeface="Arial" panose="020B0604020202020204" pitchFamily="34" charset="0"/>
              </a:rPr>
              <a:t> 	Job and resource parameter information can be found on the Job Execution Examples page in RIS manual.</a:t>
            </a:r>
          </a:p>
          <a:p>
            <a:endParaRPr lang="en-US" dirty="0"/>
          </a:p>
        </p:txBody>
      </p:sp>
      <p:sp>
        <p:nvSpPr>
          <p:cNvPr id="4" name="Slide Number Placeholder 3"/>
          <p:cNvSpPr>
            <a:spLocks noGrp="1"/>
          </p:cNvSpPr>
          <p:nvPr>
            <p:ph type="sldNum" sz="quarter" idx="10"/>
          </p:nvPr>
        </p:nvSpPr>
        <p:spPr/>
        <p:txBody>
          <a:bodyPr/>
          <a:lstStyle/>
          <a:p>
            <a:fld id="{1E9BDA3D-A421-C44A-B3F1-B1818A3C542C}" type="slidenum">
              <a:rPr lang="en-US" smtClean="0"/>
              <a:t>30</a:t>
            </a:fld>
            <a:endParaRPr lang="en-US"/>
          </a:p>
        </p:txBody>
      </p:sp>
    </p:spTree>
    <p:extLst>
      <p:ext uri="{BB962C8B-B14F-4D97-AF65-F5344CB8AC3E}">
        <p14:creationId xmlns:p14="http://schemas.microsoft.com/office/powerpoint/2010/main" val="319068848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Clusters</a:t>
            </a:r>
          </a:p>
          <a:p>
            <a:r>
              <a:rPr lang="en-US" dirty="0"/>
              <a:t>    Launch command-line and batch jobs from a terminal session.</a:t>
            </a:r>
          </a:p>
          <a:p>
            <a:r>
              <a:rPr lang="en-US" dirty="0"/>
              <a:t>    Access to all compute1 resources available from this client node.</a:t>
            </a:r>
          </a:p>
          <a:p>
            <a:endParaRPr lang="en-US" dirty="0"/>
          </a:p>
        </p:txBody>
      </p:sp>
      <p:sp>
        <p:nvSpPr>
          <p:cNvPr id="4" name="Slide Number Placeholder 3"/>
          <p:cNvSpPr>
            <a:spLocks noGrp="1"/>
          </p:cNvSpPr>
          <p:nvPr>
            <p:ph type="sldNum" sz="quarter" idx="10"/>
          </p:nvPr>
        </p:nvSpPr>
        <p:spPr/>
        <p:txBody>
          <a:bodyPr/>
          <a:lstStyle/>
          <a:p>
            <a:fld id="{1E9BDA3D-A421-C44A-B3F1-B1818A3C542C}" type="slidenum">
              <a:rPr lang="en-US" smtClean="0"/>
              <a:t>31</a:t>
            </a:fld>
            <a:endParaRPr lang="en-US"/>
          </a:p>
        </p:txBody>
      </p:sp>
    </p:spTree>
    <p:extLst>
      <p:ext uri="{BB962C8B-B14F-4D97-AF65-F5344CB8AC3E}">
        <p14:creationId xmlns:p14="http://schemas.microsoft.com/office/powerpoint/2010/main" val="314716795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Interactive Apps:</a:t>
            </a:r>
          </a:p>
          <a:p>
            <a:r>
              <a:rPr lang="en-US" dirty="0"/>
              <a:t>Run interactive jobs with GUI. - Select application name from the Interactive Apps dropdown. - Configure storage/scratch mounts and resource options for the job. - Select Launch to submit the job.</a:t>
            </a:r>
          </a:p>
          <a:p>
            <a:endParaRPr lang="en-US" dirty="0"/>
          </a:p>
          <a:p>
            <a:r>
              <a:rPr lang="en-US" dirty="0"/>
              <a:t>Custom </a:t>
            </a:r>
            <a:r>
              <a:rPr lang="en-US" dirty="0" err="1"/>
              <a:t>noVNC</a:t>
            </a:r>
            <a:r>
              <a:rPr lang="en-US" dirty="0"/>
              <a:t> Image </a:t>
            </a:r>
          </a:p>
          <a:p>
            <a:r>
              <a:rPr lang="en-US" dirty="0"/>
              <a:t>Ability to run custom images that specifically leverage the RIS </a:t>
            </a:r>
            <a:r>
              <a:rPr lang="en-US" dirty="0" err="1"/>
              <a:t>noVNC</a:t>
            </a:r>
            <a:r>
              <a:rPr lang="en-US" dirty="0"/>
              <a:t> image via the Custom </a:t>
            </a:r>
            <a:r>
              <a:rPr lang="en-US" dirty="0" err="1"/>
              <a:t>noVNC</a:t>
            </a:r>
            <a:r>
              <a:rPr lang="en-US" dirty="0"/>
              <a:t> Image application. This application also allows for extended resource usage such as spanning multiple hosts </a:t>
            </a:r>
            <a:r>
              <a:rPr lang="en-US" dirty="0" err="1"/>
              <a:t>jupyter</a:t>
            </a:r>
            <a:r>
              <a:rPr lang="en-US" dirty="0"/>
              <a:t> notebook --notebook-</a:t>
            </a:r>
            <a:r>
              <a:rPr lang="en-US" dirty="0" err="1"/>
              <a:t>dir</a:t>
            </a:r>
            <a:r>
              <a:rPr lang="en-US" dirty="0"/>
              <a:t>=.</a:t>
            </a:r>
          </a:p>
        </p:txBody>
      </p:sp>
      <p:sp>
        <p:nvSpPr>
          <p:cNvPr id="4" name="Slide Number Placeholder 3"/>
          <p:cNvSpPr>
            <a:spLocks noGrp="1"/>
          </p:cNvSpPr>
          <p:nvPr>
            <p:ph type="sldNum" sz="quarter" idx="10"/>
          </p:nvPr>
        </p:nvSpPr>
        <p:spPr/>
        <p:txBody>
          <a:bodyPr/>
          <a:lstStyle/>
          <a:p>
            <a:fld id="{1E9BDA3D-A421-C44A-B3F1-B1818A3C542C}" type="slidenum">
              <a:rPr lang="en-US" smtClean="0"/>
              <a:t>32</a:t>
            </a:fld>
            <a:endParaRPr lang="en-US"/>
          </a:p>
        </p:txBody>
      </p:sp>
    </p:spTree>
    <p:extLst>
      <p:ext uri="{BB962C8B-B14F-4D97-AF65-F5344CB8AC3E}">
        <p14:creationId xmlns:p14="http://schemas.microsoft.com/office/powerpoint/2010/main" val="327663935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E9BDA3D-A421-C44A-B3F1-B1818A3C542C}" type="slidenum">
              <a:rPr lang="en-US" smtClean="0"/>
              <a:t>33</a:t>
            </a:fld>
            <a:endParaRPr lang="en-US"/>
          </a:p>
        </p:txBody>
      </p:sp>
    </p:spTree>
    <p:extLst>
      <p:ext uri="{BB962C8B-B14F-4D97-AF65-F5344CB8AC3E}">
        <p14:creationId xmlns:p14="http://schemas.microsoft.com/office/powerpoint/2010/main" val="383079370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E9BDA3D-A421-C44A-B3F1-B1818A3C542C}" type="slidenum">
              <a:rPr lang="en-US" smtClean="0"/>
              <a:t>34</a:t>
            </a:fld>
            <a:endParaRPr lang="en-US"/>
          </a:p>
        </p:txBody>
      </p:sp>
    </p:spTree>
    <p:extLst>
      <p:ext uri="{BB962C8B-B14F-4D97-AF65-F5344CB8AC3E}">
        <p14:creationId xmlns:p14="http://schemas.microsoft.com/office/powerpoint/2010/main" val="148454428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E9BDA3D-A421-C44A-B3F1-B1818A3C542C}" type="slidenum">
              <a:rPr lang="en-US" smtClean="0"/>
              <a:t>35</a:t>
            </a:fld>
            <a:endParaRPr lang="en-US"/>
          </a:p>
        </p:txBody>
      </p:sp>
    </p:spTree>
    <p:extLst>
      <p:ext uri="{BB962C8B-B14F-4D97-AF65-F5344CB8AC3E}">
        <p14:creationId xmlns:p14="http://schemas.microsoft.com/office/powerpoint/2010/main" val="299541225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Select RStudio from the Interactive Apps dropdown, configure storage mount and resource options for the job and click Launch</a:t>
            </a:r>
            <a:endParaRPr lang="en-US" dirty="0"/>
          </a:p>
          <a:p>
            <a:endParaRPr lang="en-US" dirty="0"/>
          </a:p>
          <a:p>
            <a:endParaRPr lang="en-US" dirty="0">
              <a:ea typeface="Calibri"/>
              <a:cs typeface="Calibri"/>
            </a:endParaRPr>
          </a:p>
        </p:txBody>
      </p:sp>
      <p:sp>
        <p:nvSpPr>
          <p:cNvPr id="4" name="Slide Number Placeholder 3"/>
          <p:cNvSpPr>
            <a:spLocks noGrp="1"/>
          </p:cNvSpPr>
          <p:nvPr>
            <p:ph type="sldNum" sz="quarter" idx="5"/>
          </p:nvPr>
        </p:nvSpPr>
        <p:spPr/>
        <p:txBody>
          <a:bodyPr/>
          <a:lstStyle/>
          <a:p>
            <a:fld id="{1E9BDA3D-A421-C44A-B3F1-B1818A3C542C}" type="slidenum">
              <a:rPr lang="en-US" smtClean="0"/>
              <a:t>36</a:t>
            </a:fld>
            <a:endParaRPr lang="en-US"/>
          </a:p>
        </p:txBody>
      </p:sp>
    </p:spTree>
    <p:extLst>
      <p:ext uri="{BB962C8B-B14F-4D97-AF65-F5344CB8AC3E}">
        <p14:creationId xmlns:p14="http://schemas.microsoft.com/office/powerpoint/2010/main" val="211446072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7534">
              <a:defRPr/>
            </a:pPr>
            <a:r>
              <a:rPr lang="en-US" dirty="0">
                <a:latin typeface="Arial" panose="020B0604020202020204" pitchFamily="34" charset="0"/>
                <a:cs typeface="Arial" panose="020B0604020202020204" pitchFamily="34" charset="0"/>
              </a:rPr>
              <a:t>Select </a:t>
            </a:r>
            <a:r>
              <a:rPr lang="en-US" dirty="0" err="1">
                <a:latin typeface="Arial" panose="020B0604020202020204" pitchFamily="34" charset="0"/>
                <a:cs typeface="Arial" panose="020B0604020202020204" pitchFamily="34" charset="0"/>
              </a:rPr>
              <a:t>RStudio</a:t>
            </a:r>
            <a:r>
              <a:rPr lang="en-US" dirty="0">
                <a:latin typeface="Arial" panose="020B0604020202020204" pitchFamily="34" charset="0"/>
                <a:cs typeface="Arial" panose="020B0604020202020204" pitchFamily="34" charset="0"/>
              </a:rPr>
              <a:t> from the Interactive Apps dropdown, configure storage mount and resource options for the job and click Launch</a:t>
            </a:r>
          </a:p>
          <a:p>
            <a:endParaRPr lang="en-US" dirty="0"/>
          </a:p>
        </p:txBody>
      </p:sp>
      <p:sp>
        <p:nvSpPr>
          <p:cNvPr id="4" name="Slide Number Placeholder 3"/>
          <p:cNvSpPr>
            <a:spLocks noGrp="1"/>
          </p:cNvSpPr>
          <p:nvPr>
            <p:ph type="sldNum" sz="quarter" idx="5"/>
          </p:nvPr>
        </p:nvSpPr>
        <p:spPr/>
        <p:txBody>
          <a:bodyPr/>
          <a:lstStyle/>
          <a:p>
            <a:fld id="{1E9BDA3D-A421-C44A-B3F1-B1818A3C542C}" type="slidenum">
              <a:rPr lang="en-US" smtClean="0"/>
              <a:t>37</a:t>
            </a:fld>
            <a:endParaRPr lang="en-US"/>
          </a:p>
        </p:txBody>
      </p:sp>
    </p:spTree>
    <p:extLst>
      <p:ext uri="{BB962C8B-B14F-4D97-AF65-F5344CB8AC3E}">
        <p14:creationId xmlns:p14="http://schemas.microsoft.com/office/powerpoint/2010/main" val="153467634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7534">
              <a:defRPr/>
            </a:pPr>
            <a:r>
              <a:rPr lang="en-US" dirty="0">
                <a:latin typeface="Arial" panose="020B0604020202020204" pitchFamily="34" charset="0"/>
                <a:cs typeface="Arial" panose="020B0604020202020204" pitchFamily="34" charset="0"/>
              </a:rPr>
              <a:t>configure storage mount and resource options for the job and click Launch</a:t>
            </a:r>
          </a:p>
          <a:p>
            <a:endParaRPr lang="en-US" dirty="0"/>
          </a:p>
        </p:txBody>
      </p:sp>
      <p:sp>
        <p:nvSpPr>
          <p:cNvPr id="4" name="Slide Number Placeholder 3"/>
          <p:cNvSpPr>
            <a:spLocks noGrp="1"/>
          </p:cNvSpPr>
          <p:nvPr>
            <p:ph type="sldNum" sz="quarter" idx="10"/>
          </p:nvPr>
        </p:nvSpPr>
        <p:spPr/>
        <p:txBody>
          <a:bodyPr/>
          <a:lstStyle/>
          <a:p>
            <a:fld id="{1E9BDA3D-A421-C44A-B3F1-B1818A3C542C}" type="slidenum">
              <a:rPr lang="en-US" smtClean="0"/>
              <a:t>38</a:t>
            </a:fld>
            <a:endParaRPr lang="en-US"/>
          </a:p>
        </p:txBody>
      </p:sp>
    </p:spTree>
    <p:extLst>
      <p:ext uri="{BB962C8B-B14F-4D97-AF65-F5344CB8AC3E}">
        <p14:creationId xmlns:p14="http://schemas.microsoft.com/office/powerpoint/2010/main" val="117681308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7534">
              <a:defRPr/>
            </a:pPr>
            <a:r>
              <a:rPr lang="en-US" dirty="0">
                <a:latin typeface="Arial" panose="020B0604020202020204" pitchFamily="34" charset="0"/>
                <a:cs typeface="Arial" panose="020B0604020202020204" pitchFamily="34" charset="0"/>
              </a:rPr>
              <a:t>configure storage mount and resource options for the job and click Launch</a:t>
            </a:r>
          </a:p>
          <a:p>
            <a:endParaRPr lang="en-US" dirty="0"/>
          </a:p>
        </p:txBody>
      </p:sp>
      <p:sp>
        <p:nvSpPr>
          <p:cNvPr id="4" name="Slide Number Placeholder 3"/>
          <p:cNvSpPr>
            <a:spLocks noGrp="1"/>
          </p:cNvSpPr>
          <p:nvPr>
            <p:ph type="sldNum" sz="quarter" idx="10"/>
          </p:nvPr>
        </p:nvSpPr>
        <p:spPr/>
        <p:txBody>
          <a:bodyPr/>
          <a:lstStyle/>
          <a:p>
            <a:fld id="{1E9BDA3D-A421-C44A-B3F1-B1818A3C542C}" type="slidenum">
              <a:rPr lang="en-US" smtClean="0"/>
              <a:t>39</a:t>
            </a:fld>
            <a:endParaRPr lang="en-US"/>
          </a:p>
        </p:txBody>
      </p:sp>
    </p:spTree>
    <p:extLst>
      <p:ext uri="{BB962C8B-B14F-4D97-AF65-F5344CB8AC3E}">
        <p14:creationId xmlns:p14="http://schemas.microsoft.com/office/powerpoint/2010/main" val="33299354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series provides</a:t>
            </a:r>
            <a:r>
              <a:rPr lang="en-US" baseline="0" dirty="0" smtClean="0"/>
              <a:t> the basics, and prepares those new to remote computing for ongoing learning </a:t>
            </a:r>
          </a:p>
          <a:p>
            <a:endParaRPr lang="en-US" baseline="0" dirty="0" smtClean="0"/>
          </a:p>
          <a:p>
            <a:pPr defTabSz="937534">
              <a:defRPr/>
            </a:pPr>
            <a:r>
              <a:rPr lang="en-US" baseline="0" dirty="0" smtClean="0"/>
              <a:t>1. </a:t>
            </a:r>
            <a:r>
              <a:rPr lang="en-US" dirty="0" smtClean="0"/>
              <a:t>With the RIS OOD web interface, RIS users can use point-and-click options to connect to and interact with RIS compute resources, and access a variety of software for running jobs on the RIS Scientific compute platform.</a:t>
            </a:r>
          </a:p>
          <a:p>
            <a:endParaRPr lang="en-US" dirty="0"/>
          </a:p>
        </p:txBody>
      </p:sp>
      <p:sp>
        <p:nvSpPr>
          <p:cNvPr id="4" name="Slide Number Placeholder 3"/>
          <p:cNvSpPr>
            <a:spLocks noGrp="1"/>
          </p:cNvSpPr>
          <p:nvPr>
            <p:ph type="sldNum" sz="quarter" idx="10"/>
          </p:nvPr>
        </p:nvSpPr>
        <p:spPr/>
        <p:txBody>
          <a:bodyPr/>
          <a:lstStyle/>
          <a:p>
            <a:fld id="{1E9BDA3D-A421-C44A-B3F1-B1818A3C542C}" type="slidenum">
              <a:rPr lang="en-US" smtClean="0"/>
              <a:t>4</a:t>
            </a:fld>
            <a:endParaRPr lang="en-US"/>
          </a:p>
        </p:txBody>
      </p:sp>
    </p:spTree>
    <p:extLst>
      <p:ext uri="{BB962C8B-B14F-4D97-AF65-F5344CB8AC3E}">
        <p14:creationId xmlns:p14="http://schemas.microsoft.com/office/powerpoint/2010/main" val="340719260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7534">
              <a:defRPr/>
            </a:pPr>
            <a:r>
              <a:rPr lang="en-US" dirty="0">
                <a:latin typeface="Arial" panose="020B0604020202020204" pitchFamily="34" charset="0"/>
                <a:cs typeface="Arial" panose="020B0604020202020204" pitchFamily="34" charset="0"/>
              </a:rPr>
              <a:t>configure storage mount and resource options for the job and click </a:t>
            </a:r>
            <a:r>
              <a:rPr lang="en-US" dirty="0" smtClean="0">
                <a:latin typeface="Arial" panose="020B0604020202020204" pitchFamily="34" charset="0"/>
                <a:cs typeface="Arial" panose="020B0604020202020204" pitchFamily="34" charset="0"/>
              </a:rPr>
              <a:t>Launch</a:t>
            </a:r>
          </a:p>
          <a:p>
            <a:pPr defTabSz="937534">
              <a:defRPr/>
            </a:pPr>
            <a:r>
              <a:rPr lang="en-US" dirty="0" smtClean="0">
                <a:latin typeface="Arial" panose="020B0604020202020204" pitchFamily="34" charset="0"/>
                <a:cs typeface="Arial" panose="020B0604020202020204" pitchFamily="34" charset="0"/>
              </a:rPr>
              <a:t>*The MPI options in OOD are for users who are using MPI to run their commands. </a:t>
            </a:r>
            <a:r>
              <a:rPr lang="en-US" smtClean="0">
                <a:latin typeface="Arial" panose="020B0604020202020204" pitchFamily="34" charset="0"/>
                <a:cs typeface="Arial" panose="020B0604020202020204" pitchFamily="34" charset="0"/>
              </a:rPr>
              <a:t>If you are not using MPI, you can ignore those</a:t>
            </a:r>
            <a:endParaRPr lang="en-US" dirty="0">
              <a:latin typeface="Arial" panose="020B0604020202020204" pitchFamily="34" charset="0"/>
              <a:cs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1E9BDA3D-A421-C44A-B3F1-B1818A3C542C}" type="slidenum">
              <a:rPr lang="en-US" smtClean="0"/>
              <a:t>40</a:t>
            </a:fld>
            <a:endParaRPr lang="en-US"/>
          </a:p>
        </p:txBody>
      </p:sp>
    </p:spTree>
    <p:extLst>
      <p:ext uri="{BB962C8B-B14F-4D97-AF65-F5344CB8AC3E}">
        <p14:creationId xmlns:p14="http://schemas.microsoft.com/office/powerpoint/2010/main" val="326266897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E9BDA3D-A421-C44A-B3F1-B1818A3C542C}" type="slidenum">
              <a:rPr lang="en-US" smtClean="0"/>
              <a:t>41</a:t>
            </a:fld>
            <a:endParaRPr lang="en-US"/>
          </a:p>
        </p:txBody>
      </p:sp>
    </p:spTree>
    <p:extLst>
      <p:ext uri="{BB962C8B-B14F-4D97-AF65-F5344CB8AC3E}">
        <p14:creationId xmlns:p14="http://schemas.microsoft.com/office/powerpoint/2010/main" val="260115770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E9BDA3D-A421-C44A-B3F1-B1818A3C542C}" type="slidenum">
              <a:rPr lang="en-US" smtClean="0"/>
              <a:t>42</a:t>
            </a:fld>
            <a:endParaRPr lang="en-US"/>
          </a:p>
        </p:txBody>
      </p:sp>
    </p:spTree>
    <p:extLst>
      <p:ext uri="{BB962C8B-B14F-4D97-AF65-F5344CB8AC3E}">
        <p14:creationId xmlns:p14="http://schemas.microsoft.com/office/powerpoint/2010/main" val="19443124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E9BDA3D-A421-C44A-B3F1-B1818A3C542C}" type="slidenum">
              <a:rPr lang="en-US" smtClean="0"/>
              <a:t>43</a:t>
            </a:fld>
            <a:endParaRPr lang="en-US"/>
          </a:p>
        </p:txBody>
      </p:sp>
    </p:spTree>
    <p:extLst>
      <p:ext uri="{BB962C8B-B14F-4D97-AF65-F5344CB8AC3E}">
        <p14:creationId xmlns:p14="http://schemas.microsoft.com/office/powerpoint/2010/main" val="115590477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Default location is you RIS compute home directory</a:t>
            </a:r>
          </a:p>
          <a:p>
            <a:r>
              <a:rPr lang="en-US" dirty="0"/>
              <a:t>Click</a:t>
            </a:r>
            <a:r>
              <a:rPr lang="en-US" baseline="0" dirty="0"/>
              <a:t> the three dots on right to change to a different folder</a:t>
            </a:r>
          </a:p>
          <a:p>
            <a:r>
              <a:rPr lang="en-US" dirty="0"/>
              <a:t>For example, click the three dots, enter the full path of your directory in storage1, and you can then navigate there </a:t>
            </a:r>
            <a:endParaRPr lang="en-US" dirty="0">
              <a:ea typeface="Calibri"/>
              <a:cs typeface="Calibri"/>
            </a:endParaRPr>
          </a:p>
        </p:txBody>
      </p:sp>
      <p:sp>
        <p:nvSpPr>
          <p:cNvPr id="4" name="Slide Number Placeholder 3"/>
          <p:cNvSpPr>
            <a:spLocks noGrp="1"/>
          </p:cNvSpPr>
          <p:nvPr>
            <p:ph type="sldNum" sz="quarter" idx="10"/>
          </p:nvPr>
        </p:nvSpPr>
        <p:spPr/>
        <p:txBody>
          <a:bodyPr/>
          <a:lstStyle/>
          <a:p>
            <a:fld id="{1E9BDA3D-A421-C44A-B3F1-B1818A3C542C}" type="slidenum">
              <a:rPr lang="en-US" smtClean="0"/>
              <a:t>44</a:t>
            </a:fld>
            <a:endParaRPr lang="en-US"/>
          </a:p>
        </p:txBody>
      </p:sp>
    </p:spTree>
    <p:extLst>
      <p:ext uri="{BB962C8B-B14F-4D97-AF65-F5344CB8AC3E}">
        <p14:creationId xmlns:p14="http://schemas.microsoft.com/office/powerpoint/2010/main" val="76886724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Default location is home directory</a:t>
            </a:r>
          </a:p>
          <a:p>
            <a:r>
              <a:rPr lang="en-US" dirty="0"/>
              <a:t>Click</a:t>
            </a:r>
            <a:r>
              <a:rPr lang="en-US" baseline="0" dirty="0"/>
              <a:t> the three dots on right to change to a different folder</a:t>
            </a:r>
          </a:p>
          <a:p>
            <a:r>
              <a:rPr lang="en-US" dirty="0"/>
              <a:t>For example, click the three dots, enter the full path of your directory in storage1, you can then navigate there</a:t>
            </a:r>
            <a:r>
              <a:rPr lang="en-US" baseline="0" dirty="0"/>
              <a:t> </a:t>
            </a:r>
            <a:endParaRPr lang="en-US" dirty="0"/>
          </a:p>
        </p:txBody>
      </p:sp>
      <p:sp>
        <p:nvSpPr>
          <p:cNvPr id="4" name="Slide Number Placeholder 3"/>
          <p:cNvSpPr>
            <a:spLocks noGrp="1"/>
          </p:cNvSpPr>
          <p:nvPr>
            <p:ph type="sldNum" sz="quarter" idx="10"/>
          </p:nvPr>
        </p:nvSpPr>
        <p:spPr/>
        <p:txBody>
          <a:bodyPr/>
          <a:lstStyle/>
          <a:p>
            <a:fld id="{1E9BDA3D-A421-C44A-B3F1-B1818A3C542C}" type="slidenum">
              <a:rPr lang="en-US" smtClean="0"/>
              <a:t>45</a:t>
            </a:fld>
            <a:endParaRPr lang="en-US"/>
          </a:p>
        </p:txBody>
      </p:sp>
    </p:spTree>
    <p:extLst>
      <p:ext uri="{BB962C8B-B14F-4D97-AF65-F5344CB8AC3E}">
        <p14:creationId xmlns:p14="http://schemas.microsoft.com/office/powerpoint/2010/main" val="20383460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Default location is home directory</a:t>
            </a:r>
          </a:p>
          <a:p>
            <a:r>
              <a:rPr lang="en-US" dirty="0"/>
              <a:t>Click</a:t>
            </a:r>
            <a:r>
              <a:rPr lang="en-US" baseline="0" dirty="0"/>
              <a:t> the three dots on right to change to a different folder</a:t>
            </a:r>
          </a:p>
          <a:p>
            <a:pPr defTabSz="937534">
              <a:defRPr/>
            </a:pPr>
            <a:r>
              <a:rPr lang="en-US" dirty="0"/>
              <a:t>For example, click the three dots, enter the full path of your directory in storage1, you can then navigate there and run code on data in storage1</a:t>
            </a:r>
          </a:p>
          <a:p>
            <a:r>
              <a:rPr lang="en-US" baseline="0" dirty="0"/>
              <a:t> </a:t>
            </a:r>
            <a:endParaRPr lang="en-US" dirty="0"/>
          </a:p>
        </p:txBody>
      </p:sp>
      <p:sp>
        <p:nvSpPr>
          <p:cNvPr id="4" name="Slide Number Placeholder 3"/>
          <p:cNvSpPr>
            <a:spLocks noGrp="1"/>
          </p:cNvSpPr>
          <p:nvPr>
            <p:ph type="sldNum" sz="quarter" idx="10"/>
          </p:nvPr>
        </p:nvSpPr>
        <p:spPr/>
        <p:txBody>
          <a:bodyPr/>
          <a:lstStyle/>
          <a:p>
            <a:fld id="{1E9BDA3D-A421-C44A-B3F1-B1818A3C542C}" type="slidenum">
              <a:rPr lang="en-US" smtClean="0"/>
              <a:t>46</a:t>
            </a:fld>
            <a:endParaRPr lang="en-US"/>
          </a:p>
        </p:txBody>
      </p:sp>
    </p:spTree>
    <p:extLst>
      <p:ext uri="{BB962C8B-B14F-4D97-AF65-F5344CB8AC3E}">
        <p14:creationId xmlns:p14="http://schemas.microsoft.com/office/powerpoint/2010/main" val="148717398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Select </a:t>
            </a:r>
            <a:r>
              <a:rPr lang="en-US" dirty="0" err="1"/>
              <a:t>Jupyter</a:t>
            </a:r>
            <a:r>
              <a:rPr lang="en-US" dirty="0"/>
              <a:t> notebook from the Interactive Apps dropdown. Next, configure storage mount and resource options for the job and click Launch</a:t>
            </a:r>
          </a:p>
          <a:p>
            <a:endParaRPr lang="en-US" dirty="0"/>
          </a:p>
          <a:p>
            <a:endParaRPr lang="en-US" dirty="0">
              <a:ea typeface="Calibri"/>
              <a:cs typeface="Calibri"/>
            </a:endParaRPr>
          </a:p>
        </p:txBody>
      </p:sp>
      <p:sp>
        <p:nvSpPr>
          <p:cNvPr id="4" name="Slide Number Placeholder 3"/>
          <p:cNvSpPr>
            <a:spLocks noGrp="1"/>
          </p:cNvSpPr>
          <p:nvPr>
            <p:ph type="sldNum" sz="quarter" idx="10"/>
          </p:nvPr>
        </p:nvSpPr>
        <p:spPr/>
        <p:txBody>
          <a:bodyPr/>
          <a:lstStyle/>
          <a:p>
            <a:fld id="{1E9BDA3D-A421-C44A-B3F1-B1818A3C542C}" type="slidenum">
              <a:rPr lang="en-US" smtClean="0"/>
              <a:t>47</a:t>
            </a:fld>
            <a:endParaRPr lang="en-US"/>
          </a:p>
        </p:txBody>
      </p:sp>
    </p:spTree>
    <p:extLst>
      <p:ext uri="{BB962C8B-B14F-4D97-AF65-F5344CB8AC3E}">
        <p14:creationId xmlns:p14="http://schemas.microsoft.com/office/powerpoint/2010/main" val="414156027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E9BDA3D-A421-C44A-B3F1-B1818A3C542C}" type="slidenum">
              <a:rPr lang="en-US" smtClean="0"/>
              <a:t>48</a:t>
            </a:fld>
            <a:endParaRPr lang="en-US"/>
          </a:p>
        </p:txBody>
      </p:sp>
    </p:spTree>
    <p:extLst>
      <p:ext uri="{BB962C8B-B14F-4D97-AF65-F5344CB8AC3E}">
        <p14:creationId xmlns:p14="http://schemas.microsoft.com/office/powerpoint/2010/main" val="340380869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dirty="0"/>
              <a:t>Default location is your RIS compute home directory</a:t>
            </a:r>
          </a:p>
          <a:p>
            <a:endParaRPr lang="en-US" dirty="0"/>
          </a:p>
        </p:txBody>
      </p:sp>
      <p:sp>
        <p:nvSpPr>
          <p:cNvPr id="4" name="Slide Number Placeholder 3"/>
          <p:cNvSpPr>
            <a:spLocks noGrp="1"/>
          </p:cNvSpPr>
          <p:nvPr>
            <p:ph type="sldNum" sz="quarter" idx="10"/>
          </p:nvPr>
        </p:nvSpPr>
        <p:spPr/>
        <p:txBody>
          <a:bodyPr/>
          <a:lstStyle/>
          <a:p>
            <a:fld id="{1E9BDA3D-A421-C44A-B3F1-B1818A3C542C}" type="slidenum">
              <a:rPr lang="en-US" smtClean="0"/>
              <a:t>49</a:t>
            </a:fld>
            <a:endParaRPr lang="en-US"/>
          </a:p>
        </p:txBody>
      </p:sp>
    </p:spTree>
    <p:extLst>
      <p:ext uri="{BB962C8B-B14F-4D97-AF65-F5344CB8AC3E}">
        <p14:creationId xmlns:p14="http://schemas.microsoft.com/office/powerpoint/2010/main" val="8197579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Other HPC clusters on campus:</a:t>
            </a:r>
          </a:p>
          <a:p>
            <a:r>
              <a:rPr lang="en-US" dirty="0"/>
              <a:t>- Research Computing and Informatics Facility (RCIF): https://www.mir.wustl.edu/research/core-resources/research-computing-and-informatics-facility/</a:t>
            </a:r>
          </a:p>
          <a:p>
            <a:r>
              <a:rPr lang="en-US" dirty="0"/>
              <a:t>- High Throughput Computing Facility @ CGS_SB (HTCF): https://htcf.wustl.edu/docs/</a:t>
            </a:r>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1E9BDA3D-A421-C44A-B3F1-B1818A3C542C}" type="slidenum">
              <a:rPr lang="en-US" smtClean="0"/>
              <a:t>5</a:t>
            </a:fld>
            <a:endParaRPr lang="en-US"/>
          </a:p>
        </p:txBody>
      </p:sp>
    </p:spTree>
    <p:extLst>
      <p:ext uri="{BB962C8B-B14F-4D97-AF65-F5344CB8AC3E}">
        <p14:creationId xmlns:p14="http://schemas.microsoft.com/office/powerpoint/2010/main" val="185561561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Open a notebook in my home directory</a:t>
            </a:r>
          </a:p>
        </p:txBody>
      </p:sp>
      <p:sp>
        <p:nvSpPr>
          <p:cNvPr id="4" name="Slide Number Placeholder 3"/>
          <p:cNvSpPr>
            <a:spLocks noGrp="1"/>
          </p:cNvSpPr>
          <p:nvPr>
            <p:ph type="sldNum" sz="quarter" idx="10"/>
          </p:nvPr>
        </p:nvSpPr>
        <p:spPr/>
        <p:txBody>
          <a:bodyPr/>
          <a:lstStyle/>
          <a:p>
            <a:fld id="{1E9BDA3D-A421-C44A-B3F1-B1818A3C542C}" type="slidenum">
              <a:rPr lang="en-US" smtClean="0"/>
              <a:t>50</a:t>
            </a:fld>
            <a:endParaRPr lang="en-US"/>
          </a:p>
        </p:txBody>
      </p:sp>
    </p:spTree>
    <p:extLst>
      <p:ext uri="{BB962C8B-B14F-4D97-AF65-F5344CB8AC3E}">
        <p14:creationId xmlns:p14="http://schemas.microsoft.com/office/powerpoint/2010/main" val="6235729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7534">
              <a:defRPr/>
            </a:pPr>
            <a:r>
              <a:rPr lang="en-US" dirty="0"/>
              <a:t>Input a</a:t>
            </a:r>
            <a:r>
              <a:rPr lang="en-US" baseline="0" dirty="0"/>
              <a:t> single </a:t>
            </a:r>
            <a:r>
              <a:rPr lang="en-US" dirty="0"/>
              <a:t>file path in the Custom </a:t>
            </a:r>
            <a:r>
              <a:rPr lang="en-US" dirty="0" err="1"/>
              <a:t>Jupyter</a:t>
            </a:r>
            <a:r>
              <a:rPr lang="en-US" dirty="0"/>
              <a:t> Notebook Directory box to</a:t>
            </a:r>
            <a:r>
              <a:rPr lang="en-US" baseline="0" dirty="0"/>
              <a:t> change from the default Home folder.</a:t>
            </a:r>
            <a:r>
              <a:rPr lang="en-US" dirty="0"/>
              <a:t> This path: /storage1/fs1/</a:t>
            </a:r>
            <a:r>
              <a:rPr lang="en-US" dirty="0" err="1"/>
              <a:t>becker</a:t>
            </a:r>
            <a:r>
              <a:rPr lang="en-US" dirty="0"/>
              <a:t>-library-test/Active/Maze </a:t>
            </a:r>
            <a:r>
              <a:rPr lang="en-US" baseline="0" dirty="0"/>
              <a:t> - </a:t>
            </a:r>
            <a:r>
              <a:rPr lang="en-US" dirty="0"/>
              <a:t>opens in storage1</a:t>
            </a:r>
          </a:p>
        </p:txBody>
      </p:sp>
      <p:sp>
        <p:nvSpPr>
          <p:cNvPr id="4" name="Slide Number Placeholder 3"/>
          <p:cNvSpPr>
            <a:spLocks noGrp="1"/>
          </p:cNvSpPr>
          <p:nvPr>
            <p:ph type="sldNum" sz="quarter" idx="10"/>
          </p:nvPr>
        </p:nvSpPr>
        <p:spPr/>
        <p:txBody>
          <a:bodyPr/>
          <a:lstStyle/>
          <a:p>
            <a:fld id="{1E9BDA3D-A421-C44A-B3F1-B1818A3C542C}" type="slidenum">
              <a:rPr lang="en-US" smtClean="0"/>
              <a:t>51</a:t>
            </a:fld>
            <a:endParaRPr lang="en-US"/>
          </a:p>
        </p:txBody>
      </p:sp>
    </p:spTree>
    <p:extLst>
      <p:ext uri="{BB962C8B-B14F-4D97-AF65-F5344CB8AC3E}">
        <p14:creationId xmlns:p14="http://schemas.microsoft.com/office/powerpoint/2010/main" val="33223175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E9BDA3D-A421-C44A-B3F1-B1818A3C542C}" type="slidenum">
              <a:rPr lang="en-US" smtClean="0"/>
              <a:t>52</a:t>
            </a:fld>
            <a:endParaRPr lang="en-US"/>
          </a:p>
        </p:txBody>
      </p:sp>
    </p:spTree>
    <p:extLst>
      <p:ext uri="{BB962C8B-B14F-4D97-AF65-F5344CB8AC3E}">
        <p14:creationId xmlns:p14="http://schemas.microsoft.com/office/powerpoint/2010/main" val="87949114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Jupyter</a:t>
            </a:r>
            <a:r>
              <a:rPr lang="en-US" dirty="0"/>
              <a:t> opens in storage1</a:t>
            </a:r>
          </a:p>
        </p:txBody>
      </p:sp>
      <p:sp>
        <p:nvSpPr>
          <p:cNvPr id="4" name="Slide Number Placeholder 3"/>
          <p:cNvSpPr>
            <a:spLocks noGrp="1"/>
          </p:cNvSpPr>
          <p:nvPr>
            <p:ph type="sldNum" sz="quarter" idx="10"/>
          </p:nvPr>
        </p:nvSpPr>
        <p:spPr/>
        <p:txBody>
          <a:bodyPr/>
          <a:lstStyle/>
          <a:p>
            <a:fld id="{1E9BDA3D-A421-C44A-B3F1-B1818A3C542C}" type="slidenum">
              <a:rPr lang="en-US" smtClean="0"/>
              <a:t>53</a:t>
            </a:fld>
            <a:endParaRPr lang="en-US"/>
          </a:p>
        </p:txBody>
      </p:sp>
    </p:spTree>
    <p:extLst>
      <p:ext uri="{BB962C8B-B14F-4D97-AF65-F5344CB8AC3E}">
        <p14:creationId xmlns:p14="http://schemas.microsoft.com/office/powerpoint/2010/main" val="102230840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Can open a new notebook</a:t>
            </a:r>
          </a:p>
        </p:txBody>
      </p:sp>
      <p:sp>
        <p:nvSpPr>
          <p:cNvPr id="4" name="Slide Number Placeholder 3"/>
          <p:cNvSpPr>
            <a:spLocks noGrp="1"/>
          </p:cNvSpPr>
          <p:nvPr>
            <p:ph type="sldNum" sz="quarter" idx="10"/>
          </p:nvPr>
        </p:nvSpPr>
        <p:spPr/>
        <p:txBody>
          <a:bodyPr/>
          <a:lstStyle/>
          <a:p>
            <a:fld id="{1E9BDA3D-A421-C44A-B3F1-B1818A3C542C}" type="slidenum">
              <a:rPr lang="en-US" smtClean="0"/>
              <a:t>54</a:t>
            </a:fld>
            <a:endParaRPr lang="en-US"/>
          </a:p>
        </p:txBody>
      </p:sp>
    </p:spTree>
    <p:extLst>
      <p:ext uri="{BB962C8B-B14F-4D97-AF65-F5344CB8AC3E}">
        <p14:creationId xmlns:p14="http://schemas.microsoft.com/office/powerpoint/2010/main" val="414509722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E9BDA3D-A421-C44A-B3F1-B1818A3C542C}" type="slidenum">
              <a:rPr lang="en-US" smtClean="0"/>
              <a:t>55</a:t>
            </a:fld>
            <a:endParaRPr lang="en-US"/>
          </a:p>
        </p:txBody>
      </p:sp>
    </p:spTree>
    <p:extLst>
      <p:ext uri="{BB962C8B-B14F-4D97-AF65-F5344CB8AC3E}">
        <p14:creationId xmlns:p14="http://schemas.microsoft.com/office/powerpoint/2010/main" val="111983635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E9BDA3D-A421-C44A-B3F1-B1818A3C542C}" type="slidenum">
              <a:rPr lang="en-US" smtClean="0"/>
              <a:t>56</a:t>
            </a:fld>
            <a:endParaRPr lang="en-US"/>
          </a:p>
        </p:txBody>
      </p:sp>
    </p:spTree>
    <p:extLst>
      <p:ext uri="{BB962C8B-B14F-4D97-AF65-F5344CB8AC3E}">
        <p14:creationId xmlns:p14="http://schemas.microsoft.com/office/powerpoint/2010/main" val="198755558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Workshops</a:t>
            </a:r>
            <a:r>
              <a:rPr lang="en-US" baseline="0" dirty="0"/>
              <a:t> occur in the </a:t>
            </a:r>
            <a:r>
              <a:rPr lang="en-US" dirty="0"/>
              <a:t>Fall and Spring. To view the Fall 2023 schedule and the Spring</a:t>
            </a:r>
            <a:r>
              <a:rPr lang="en-US" baseline="0" dirty="0"/>
              <a:t> 2024 topics, v</a:t>
            </a:r>
            <a:r>
              <a:rPr lang="en-US" dirty="0"/>
              <a:t>isit</a:t>
            </a:r>
            <a:r>
              <a:rPr lang="en-US" baseline="0" dirty="0"/>
              <a:t> https://github.com/genome/bfx-workshop.</a:t>
            </a:r>
            <a:endParaRPr lang="en-US" dirty="0"/>
          </a:p>
        </p:txBody>
      </p:sp>
      <p:sp>
        <p:nvSpPr>
          <p:cNvPr id="4" name="Slide Number Placeholder 3"/>
          <p:cNvSpPr>
            <a:spLocks noGrp="1"/>
          </p:cNvSpPr>
          <p:nvPr>
            <p:ph type="sldNum" sz="quarter" idx="10"/>
          </p:nvPr>
        </p:nvSpPr>
        <p:spPr/>
        <p:txBody>
          <a:bodyPr/>
          <a:lstStyle/>
          <a:p>
            <a:fld id="{1E9BDA3D-A421-C44A-B3F1-B1818A3C542C}" type="slidenum">
              <a:rPr lang="en-US" smtClean="0"/>
              <a:t>57</a:t>
            </a:fld>
            <a:endParaRPr lang="en-US"/>
          </a:p>
        </p:txBody>
      </p:sp>
    </p:spTree>
    <p:extLst>
      <p:ext uri="{BB962C8B-B14F-4D97-AF65-F5344CB8AC3E}">
        <p14:creationId xmlns:p14="http://schemas.microsoft.com/office/powerpoint/2010/main" val="212706243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E9BDA3D-A421-C44A-B3F1-B1818A3C542C}" type="slidenum">
              <a:rPr lang="en-US" smtClean="0"/>
              <a:t>58</a:t>
            </a:fld>
            <a:endParaRPr lang="en-US"/>
          </a:p>
        </p:txBody>
      </p:sp>
    </p:spTree>
    <p:extLst>
      <p:ext uri="{BB962C8B-B14F-4D97-AF65-F5344CB8AC3E}">
        <p14:creationId xmlns:p14="http://schemas.microsoft.com/office/powerpoint/2010/main" val="37840370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Other HPC clusters on campus:</a:t>
            </a:r>
          </a:p>
          <a:p>
            <a:r>
              <a:rPr lang="en-US" dirty="0"/>
              <a:t>- Research Computing and Informatics Facility (RCIF): https://www.mir.wustl.edu/research/core-resources/research-computing-and-informatics-facility/</a:t>
            </a:r>
          </a:p>
          <a:p>
            <a:r>
              <a:rPr lang="en-US" dirty="0"/>
              <a:t>- High Throughput Computing Facility @ CGS_SB (HTCF): https://htcf.wustl.edu/docs/</a:t>
            </a:r>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1E9BDA3D-A421-C44A-B3F1-B1818A3C542C}" type="slidenum">
              <a:rPr lang="en-US" smtClean="0"/>
              <a:t>6</a:t>
            </a:fld>
            <a:endParaRPr lang="en-US"/>
          </a:p>
        </p:txBody>
      </p:sp>
    </p:spTree>
    <p:extLst>
      <p:ext uri="{BB962C8B-B14F-4D97-AF65-F5344CB8AC3E}">
        <p14:creationId xmlns:p14="http://schemas.microsoft.com/office/powerpoint/2010/main" val="19153658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10732">
              <a:buClr>
                <a:srgbClr val="FFFFFF"/>
              </a:buClr>
              <a:buSzPct val="45000"/>
            </a:pPr>
            <a:r>
              <a:rPr lang="en-US" spc="-1" dirty="0">
                <a:latin typeface="Arial"/>
              </a:rPr>
              <a:t>Workflow on compute clusters:</a:t>
            </a:r>
          </a:p>
          <a:p>
            <a:pPr marL="110732">
              <a:buClr>
                <a:srgbClr val="FFFFFF"/>
              </a:buClr>
              <a:buSzPct val="45000"/>
            </a:pPr>
            <a:r>
              <a:rPr lang="en-US" spc="-1" dirty="0">
                <a:latin typeface="Arial"/>
              </a:rPr>
              <a:t>Transfer your data onto the cluster from elsewhere or access/mount your data from a storage location that integrates with the cluster</a:t>
            </a:r>
            <a:endParaRPr lang="en-US" dirty="0"/>
          </a:p>
          <a:p>
            <a:pPr marL="110732">
              <a:buClr>
                <a:srgbClr val="FFFFFF"/>
              </a:buClr>
              <a:buSzPct val="45000"/>
            </a:pPr>
            <a:endParaRPr lang="en-US" spc="-1" dirty="0">
              <a:latin typeface="Arial"/>
            </a:endParaRPr>
          </a:p>
          <a:p>
            <a:pPr marL="110732">
              <a:buClr>
                <a:srgbClr val="FFFFFF"/>
              </a:buClr>
              <a:buSzPct val="45000"/>
            </a:pPr>
            <a:r>
              <a:rPr lang="en-US" spc="-1" dirty="0">
                <a:latin typeface="Arial"/>
              </a:rPr>
              <a:t>Generate a batch script or implement container tools (Docker), which will tell the system how to process your data and manage input and output </a:t>
            </a:r>
          </a:p>
          <a:p>
            <a:endParaRPr lang="en-US" dirty="0"/>
          </a:p>
        </p:txBody>
      </p:sp>
      <p:sp>
        <p:nvSpPr>
          <p:cNvPr id="4" name="Slide Number Placeholder 3"/>
          <p:cNvSpPr>
            <a:spLocks noGrp="1"/>
          </p:cNvSpPr>
          <p:nvPr>
            <p:ph type="sldNum" sz="quarter" idx="10"/>
          </p:nvPr>
        </p:nvSpPr>
        <p:spPr/>
        <p:txBody>
          <a:bodyPr/>
          <a:lstStyle/>
          <a:p>
            <a:fld id="{1E9BDA3D-A421-C44A-B3F1-B1818A3C542C}" type="slidenum">
              <a:rPr lang="en-US" smtClean="0"/>
              <a:t>7</a:t>
            </a:fld>
            <a:endParaRPr lang="en-US"/>
          </a:p>
        </p:txBody>
      </p:sp>
    </p:spTree>
    <p:extLst>
      <p:ext uri="{BB962C8B-B14F-4D97-AF65-F5344CB8AC3E}">
        <p14:creationId xmlns:p14="http://schemas.microsoft.com/office/powerpoint/2010/main" val="24768978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7534">
              <a:defRPr/>
            </a:pPr>
            <a:r>
              <a:rPr lang="en-US" spc="-1" dirty="0">
                <a:latin typeface="Arial" panose="020B0604020202020204" pitchFamily="34" charset="0"/>
                <a:cs typeface="Arial" panose="020B0604020202020204" pitchFamily="34" charset="0"/>
              </a:rPr>
              <a:t>Compute and Storage: </a:t>
            </a:r>
            <a:r>
              <a:rPr lang="en-US" spc="-1" dirty="0">
                <a:latin typeface="Arial" panose="020B0604020202020204" pitchFamily="34" charset="0"/>
                <a:cs typeface="Arial" panose="020B0604020202020204" pitchFamily="34" charset="0"/>
                <a:hlinkClick r:id="rId3"/>
              </a:rPr>
              <a:t>https://docs.ris.wustl.edu/doc/policies-user-agreement.html</a:t>
            </a:r>
            <a:endParaRPr lang="en-US" spc="-1" dirty="0">
              <a:latin typeface="Arial" panose="020B0604020202020204" pitchFamily="34" charset="0"/>
              <a:cs typeface="Arial" panose="020B0604020202020204" pitchFamily="34" charset="0"/>
            </a:endParaRPr>
          </a:p>
          <a:p>
            <a:endParaRPr lang="en-US" dirty="0"/>
          </a:p>
        </p:txBody>
      </p:sp>
      <p:sp>
        <p:nvSpPr>
          <p:cNvPr id="4" name="Slide Number Placeholder 3"/>
          <p:cNvSpPr>
            <a:spLocks noGrp="1"/>
          </p:cNvSpPr>
          <p:nvPr>
            <p:ph type="sldNum" sz="quarter" idx="10"/>
          </p:nvPr>
        </p:nvSpPr>
        <p:spPr/>
        <p:txBody>
          <a:bodyPr/>
          <a:lstStyle/>
          <a:p>
            <a:fld id="{1E9BDA3D-A421-C44A-B3F1-B1818A3C542C}" type="slidenum">
              <a:rPr lang="en-US" smtClean="0"/>
              <a:t>8</a:t>
            </a:fld>
            <a:endParaRPr lang="en-US"/>
          </a:p>
        </p:txBody>
      </p:sp>
    </p:spTree>
    <p:extLst>
      <p:ext uri="{BB962C8B-B14F-4D97-AF65-F5344CB8AC3E}">
        <p14:creationId xmlns:p14="http://schemas.microsoft.com/office/powerpoint/2010/main" val="34689684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10681">
              <a:buClr>
                <a:srgbClr val="FFFFFF"/>
              </a:buClr>
              <a:buSzPct val="45000"/>
            </a:pPr>
            <a:r>
              <a:rPr lang="en-US" spc="-1" dirty="0">
                <a:latin typeface="Arial" panose="020B0604020202020204" pitchFamily="34" charset="0"/>
                <a:cs typeface="Arial" panose="020B0604020202020204" pitchFamily="34" charset="0"/>
              </a:rPr>
              <a:t>Compute Quick Start: </a:t>
            </a:r>
            <a:r>
              <a:rPr lang="en-US" spc="-1" dirty="0">
                <a:latin typeface="Arial" panose="020B0604020202020204" pitchFamily="34" charset="0"/>
                <a:cs typeface="Arial" panose="020B0604020202020204" pitchFamily="34" charset="0"/>
                <a:hlinkClick r:id="rId3"/>
              </a:rPr>
              <a:t>https://docs.ris.wustl.edu/doc/compute/compute-quick-start.html</a:t>
            </a:r>
            <a:endParaRPr lang="en-US" spc="-1" dirty="0">
              <a:latin typeface="Arial" panose="020B0604020202020204" pitchFamily="34" charset="0"/>
              <a:cs typeface="Arial" panose="020B0604020202020204" pitchFamily="34" charset="0"/>
            </a:endParaRPr>
          </a:p>
          <a:p>
            <a:endParaRPr lang="en-US" dirty="0"/>
          </a:p>
        </p:txBody>
      </p:sp>
      <p:sp>
        <p:nvSpPr>
          <p:cNvPr id="4" name="Slide Number Placeholder 3"/>
          <p:cNvSpPr>
            <a:spLocks noGrp="1"/>
          </p:cNvSpPr>
          <p:nvPr>
            <p:ph type="sldNum" sz="quarter" idx="10"/>
          </p:nvPr>
        </p:nvSpPr>
        <p:spPr/>
        <p:txBody>
          <a:bodyPr/>
          <a:lstStyle/>
          <a:p>
            <a:fld id="{1E9BDA3D-A421-C44A-B3F1-B1818A3C542C}" type="slidenum">
              <a:rPr lang="en-US" smtClean="0"/>
              <a:t>9</a:t>
            </a:fld>
            <a:endParaRPr lang="en-US"/>
          </a:p>
        </p:txBody>
      </p:sp>
    </p:spTree>
    <p:extLst>
      <p:ext uri="{BB962C8B-B14F-4D97-AF65-F5344CB8AC3E}">
        <p14:creationId xmlns:p14="http://schemas.microsoft.com/office/powerpoint/2010/main" val="49420807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Re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9293423-987C-DF4B-B8FB-53EA087F059C}"/>
              </a:ext>
            </a:extLst>
          </p:cNvPr>
          <p:cNvSpPr/>
          <p:nvPr userDrawn="1"/>
        </p:nvSpPr>
        <p:spPr>
          <a:xfrm>
            <a:off x="0" y="0"/>
            <a:ext cx="12192000"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1FBDFC56-7962-E641-A125-55A2E83F3270}"/>
              </a:ext>
            </a:extLst>
          </p:cNvPr>
          <p:cNvSpPr/>
          <p:nvPr userDrawn="1"/>
        </p:nvSpPr>
        <p:spPr>
          <a:xfrm>
            <a:off x="0" y="7614"/>
            <a:ext cx="12192000" cy="320040"/>
          </a:xfrm>
          <a:prstGeom prst="rect">
            <a:avLst/>
          </a:prstGeom>
          <a:gradFill>
            <a:gsLst>
              <a:gs pos="0">
                <a:srgbClr val="660C0D"/>
              </a:gs>
              <a:gs pos="100000">
                <a:schemeClr val="accent6"/>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5036A302-6E17-3848-8C68-A08D23EFFAA9}"/>
              </a:ext>
            </a:extLst>
          </p:cNvPr>
          <p:cNvSpPr/>
          <p:nvPr userDrawn="1"/>
        </p:nvSpPr>
        <p:spPr>
          <a:xfrm>
            <a:off x="0" y="0"/>
            <a:ext cx="320034" cy="6858000"/>
          </a:xfrm>
          <a:prstGeom prst="rect">
            <a:avLst/>
          </a:prstGeom>
          <a:gradFill>
            <a:gsLst>
              <a:gs pos="0">
                <a:srgbClr val="660C0D"/>
              </a:gs>
              <a:gs pos="100000">
                <a:schemeClr val="accent6"/>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EB3FF37-E370-8B48-AB6A-D7AE81A8B990}"/>
              </a:ext>
            </a:extLst>
          </p:cNvPr>
          <p:cNvSpPr/>
          <p:nvPr userDrawn="1"/>
        </p:nvSpPr>
        <p:spPr>
          <a:xfrm>
            <a:off x="0" y="2007"/>
            <a:ext cx="320034" cy="316025"/>
          </a:xfrm>
          <a:prstGeom prst="rect">
            <a:avLst/>
          </a:prstGeom>
          <a:solidFill>
            <a:srgbClr val="4C08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 Diagonal Corner Rectangle 11">
            <a:extLst>
              <a:ext uri="{FF2B5EF4-FFF2-40B4-BE49-F238E27FC236}">
                <a16:creationId xmlns:a16="http://schemas.microsoft.com/office/drawing/2014/main" id="{A128DE3F-B8B1-0045-8BEE-DD72B8E31B36}"/>
              </a:ext>
            </a:extLst>
          </p:cNvPr>
          <p:cNvSpPr/>
          <p:nvPr userDrawn="1"/>
        </p:nvSpPr>
        <p:spPr>
          <a:xfrm>
            <a:off x="138954" y="126518"/>
            <a:ext cx="2002536" cy="502920"/>
          </a:xfrm>
          <a:prstGeom prst="round2DiagRect">
            <a:avLst>
              <a:gd name="adj1" fmla="val 34849"/>
              <a:gd name="adj2" fmla="val 0"/>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A826957-97D7-F344-BA75-08ED880B8311}"/>
              </a:ext>
            </a:extLst>
          </p:cNvPr>
          <p:cNvSpPr>
            <a:spLocks noGrp="1"/>
          </p:cNvSpPr>
          <p:nvPr>
            <p:ph type="ctrTitle"/>
          </p:nvPr>
        </p:nvSpPr>
        <p:spPr>
          <a:xfrm>
            <a:off x="1524000" y="1122363"/>
            <a:ext cx="9144000" cy="2387600"/>
          </a:xfrm>
        </p:spPr>
        <p:txBody>
          <a:bodyPr anchor="b"/>
          <a:lstStyle>
            <a:lvl1pPr algn="ctr">
              <a:defRPr sz="4800" b="1" i="0">
                <a:solidFill>
                  <a:schemeClr val="bg1"/>
                </a:solidFill>
                <a:latin typeface="Source Sans Pro" panose="020B0503030403020204" pitchFamily="34" charset="0"/>
              </a:defRPr>
            </a:lvl1pPr>
          </a:lstStyle>
          <a:p>
            <a:r>
              <a:rPr lang="en-US" dirty="0"/>
              <a:t>Click to edit Master title style</a:t>
            </a:r>
          </a:p>
        </p:txBody>
      </p:sp>
      <p:sp>
        <p:nvSpPr>
          <p:cNvPr id="3" name="Subtitle 2">
            <a:extLst>
              <a:ext uri="{FF2B5EF4-FFF2-40B4-BE49-F238E27FC236}">
                <a16:creationId xmlns:a16="http://schemas.microsoft.com/office/drawing/2014/main" id="{1DFDB903-1512-3C4D-9AD9-984579E15325}"/>
              </a:ext>
            </a:extLst>
          </p:cNvPr>
          <p:cNvSpPr>
            <a:spLocks noGrp="1"/>
          </p:cNvSpPr>
          <p:nvPr>
            <p:ph type="subTitle" idx="1"/>
          </p:nvPr>
        </p:nvSpPr>
        <p:spPr>
          <a:xfrm>
            <a:off x="1524000" y="3602038"/>
            <a:ext cx="9144000" cy="1655762"/>
          </a:xfrm>
        </p:spPr>
        <p:txBody>
          <a:bodyPr/>
          <a:lstStyle>
            <a:lvl1pPr marL="0" indent="0" algn="ctr">
              <a:buNone/>
              <a:defRPr sz="2400">
                <a:solidFill>
                  <a:schemeClr val="bg1">
                    <a:lumMod val="7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11" name="Picture 10">
            <a:extLst>
              <a:ext uri="{FF2B5EF4-FFF2-40B4-BE49-F238E27FC236}">
                <a16:creationId xmlns:a16="http://schemas.microsoft.com/office/drawing/2014/main" id="{38AB926E-A335-4E41-8CE1-417AF954AD7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637383" y="6476069"/>
            <a:ext cx="3344470" cy="182124"/>
          </a:xfrm>
          <a:prstGeom prst="rect">
            <a:avLst/>
          </a:prstGeom>
        </p:spPr>
      </p:pic>
      <p:pic>
        <p:nvPicPr>
          <p:cNvPr id="5" name="Picture 4">
            <a:extLst>
              <a:ext uri="{FF2B5EF4-FFF2-40B4-BE49-F238E27FC236}">
                <a16:creationId xmlns:a16="http://schemas.microsoft.com/office/drawing/2014/main" id="{CEA3137D-80F1-2C4D-80D5-0C6EFA346153}"/>
              </a:ext>
            </a:extLst>
          </p:cNvPr>
          <p:cNvPicPr>
            <a:picLocks noChangeAspect="1"/>
          </p:cNvPicPr>
          <p:nvPr userDrawn="1"/>
        </p:nvPicPr>
        <p:blipFill>
          <a:blip r:embed="rId3"/>
          <a:stretch>
            <a:fillRect/>
          </a:stretch>
        </p:blipFill>
        <p:spPr>
          <a:xfrm>
            <a:off x="516738" y="181542"/>
            <a:ext cx="1216319" cy="392871"/>
          </a:xfrm>
          <a:prstGeom prst="rect">
            <a:avLst/>
          </a:prstGeom>
        </p:spPr>
      </p:pic>
    </p:spTree>
    <p:extLst>
      <p:ext uri="{BB962C8B-B14F-4D97-AF65-F5344CB8AC3E}">
        <p14:creationId xmlns:p14="http://schemas.microsoft.com/office/powerpoint/2010/main" val="7407078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Slide White">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AEFEF73-13DC-494E-8A5C-17BA96E20DF1}"/>
              </a:ext>
            </a:extLst>
          </p:cNvPr>
          <p:cNvSpPr>
            <a:spLocks noGrp="1"/>
          </p:cNvSpPr>
          <p:nvPr>
            <p:ph type="sldNum" sz="quarter" idx="12"/>
          </p:nvPr>
        </p:nvSpPr>
        <p:spPr>
          <a:xfrm>
            <a:off x="838200" y="6356350"/>
            <a:ext cx="2743200" cy="365125"/>
          </a:xfrm>
        </p:spPr>
        <p:txBody>
          <a:bodyPr/>
          <a:lstStyle/>
          <a:p>
            <a:fld id="{3DCDA199-B4A8-7C47-A365-953C9EAC6935}" type="slidenum">
              <a:rPr lang="en-US" smtClean="0"/>
              <a:t>‹#›</a:t>
            </a:fld>
            <a:endParaRPr lang="en-US"/>
          </a:p>
        </p:txBody>
      </p:sp>
      <p:sp>
        <p:nvSpPr>
          <p:cNvPr id="5" name="Rectangle 4">
            <a:extLst>
              <a:ext uri="{FF2B5EF4-FFF2-40B4-BE49-F238E27FC236}">
                <a16:creationId xmlns:a16="http://schemas.microsoft.com/office/drawing/2014/main" id="{3C33DBF4-A7D8-FD42-9474-16C9CBBD4EB8}"/>
              </a:ext>
            </a:extLst>
          </p:cNvPr>
          <p:cNvSpPr/>
          <p:nvPr userDrawn="1"/>
        </p:nvSpPr>
        <p:spPr>
          <a:xfrm>
            <a:off x="0" y="0"/>
            <a:ext cx="12192000" cy="320040"/>
          </a:xfrm>
          <a:prstGeom prst="rect">
            <a:avLst/>
          </a:prstGeom>
          <a:gradFill>
            <a:gsLst>
              <a:gs pos="0">
                <a:schemeClr val="bg1">
                  <a:lumMod val="85000"/>
                </a:schemeClr>
              </a:gs>
              <a:gs pos="100000">
                <a:schemeClr val="bg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1D75553-6D2C-A143-B03C-E36353159690}"/>
              </a:ext>
            </a:extLst>
          </p:cNvPr>
          <p:cNvSpPr/>
          <p:nvPr userDrawn="1"/>
        </p:nvSpPr>
        <p:spPr>
          <a:xfrm>
            <a:off x="0" y="0"/>
            <a:ext cx="320034" cy="6858000"/>
          </a:xfrm>
          <a:prstGeom prst="rect">
            <a:avLst/>
          </a:prstGeom>
          <a:gradFill>
            <a:gsLst>
              <a:gs pos="0">
                <a:schemeClr val="bg1">
                  <a:lumMod val="85000"/>
                </a:schemeClr>
              </a:gs>
              <a:gs pos="100000">
                <a:schemeClr val="bg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6F129B4C-8E1B-134D-9CF0-BB37DC371F0F}"/>
              </a:ext>
            </a:extLst>
          </p:cNvPr>
          <p:cNvSpPr/>
          <p:nvPr userDrawn="1"/>
        </p:nvSpPr>
        <p:spPr>
          <a:xfrm>
            <a:off x="0" y="2007"/>
            <a:ext cx="320034" cy="316025"/>
          </a:xfrm>
          <a:prstGeom prst="rect">
            <a:avLst/>
          </a:prstGeom>
          <a:solidFill>
            <a:schemeClr val="bg1">
              <a:lumMod val="7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 Diagonal Corner Rectangle 8">
            <a:extLst>
              <a:ext uri="{FF2B5EF4-FFF2-40B4-BE49-F238E27FC236}">
                <a16:creationId xmlns:a16="http://schemas.microsoft.com/office/drawing/2014/main" id="{85C05E40-A930-2F46-A8CB-853821C7847E}"/>
              </a:ext>
            </a:extLst>
          </p:cNvPr>
          <p:cNvSpPr/>
          <p:nvPr userDrawn="1"/>
        </p:nvSpPr>
        <p:spPr>
          <a:xfrm>
            <a:off x="138954" y="126518"/>
            <a:ext cx="2002536" cy="502920"/>
          </a:xfrm>
          <a:prstGeom prst="round2DiagRect">
            <a:avLst>
              <a:gd name="adj1" fmla="val 34849"/>
              <a:gd name="adj2" fmla="val 0"/>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022AD780-BEAC-504A-B926-2CE322C8EA8C}"/>
              </a:ext>
            </a:extLst>
          </p:cNvPr>
          <p:cNvPicPr>
            <a:picLocks noChangeAspect="1"/>
          </p:cNvPicPr>
          <p:nvPr userDrawn="1"/>
        </p:nvPicPr>
        <p:blipFill>
          <a:blip r:embed="rId2"/>
          <a:stretch>
            <a:fillRect/>
          </a:stretch>
        </p:blipFill>
        <p:spPr>
          <a:xfrm>
            <a:off x="8643170" y="6476065"/>
            <a:ext cx="3346704" cy="177770"/>
          </a:xfrm>
          <a:prstGeom prst="rect">
            <a:avLst/>
          </a:prstGeom>
        </p:spPr>
      </p:pic>
      <p:pic>
        <p:nvPicPr>
          <p:cNvPr id="13" name="Picture 12">
            <a:extLst>
              <a:ext uri="{FF2B5EF4-FFF2-40B4-BE49-F238E27FC236}">
                <a16:creationId xmlns:a16="http://schemas.microsoft.com/office/drawing/2014/main" id="{12AE05F2-CB9F-AF4D-8DDC-97BE3258176F}"/>
              </a:ext>
            </a:extLst>
          </p:cNvPr>
          <p:cNvPicPr>
            <a:picLocks noChangeAspect="1"/>
          </p:cNvPicPr>
          <p:nvPr userDrawn="1"/>
        </p:nvPicPr>
        <p:blipFill>
          <a:blip r:embed="rId3"/>
          <a:stretch>
            <a:fillRect/>
          </a:stretch>
        </p:blipFill>
        <p:spPr>
          <a:xfrm>
            <a:off x="510358" y="177205"/>
            <a:ext cx="1243173" cy="401545"/>
          </a:xfrm>
          <a:prstGeom prst="rect">
            <a:avLst/>
          </a:prstGeom>
        </p:spPr>
      </p:pic>
    </p:spTree>
    <p:extLst>
      <p:ext uri="{BB962C8B-B14F-4D97-AF65-F5344CB8AC3E}">
        <p14:creationId xmlns:p14="http://schemas.microsoft.com/office/powerpoint/2010/main" val="33936297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Slide Gray">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3B0786F-B1C0-134C-8CC1-1186F6F6CF54}"/>
              </a:ext>
            </a:extLst>
          </p:cNvPr>
          <p:cNvSpPr/>
          <p:nvPr userDrawn="1"/>
        </p:nvSpPr>
        <p:spPr>
          <a:xfrm>
            <a:off x="0" y="0"/>
            <a:ext cx="12192000"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BAEFEF73-13DC-494E-8A5C-17BA96E20DF1}"/>
              </a:ext>
            </a:extLst>
          </p:cNvPr>
          <p:cNvSpPr>
            <a:spLocks noGrp="1"/>
          </p:cNvSpPr>
          <p:nvPr>
            <p:ph type="sldNum" sz="quarter" idx="12"/>
          </p:nvPr>
        </p:nvSpPr>
        <p:spPr>
          <a:xfrm>
            <a:off x="838200" y="6356350"/>
            <a:ext cx="2743200" cy="365125"/>
          </a:xfrm>
        </p:spPr>
        <p:txBody>
          <a:bodyPr/>
          <a:lstStyle/>
          <a:p>
            <a:fld id="{3DCDA199-B4A8-7C47-A365-953C9EAC6935}" type="slidenum">
              <a:rPr lang="en-US" smtClean="0"/>
              <a:t>‹#›</a:t>
            </a:fld>
            <a:endParaRPr lang="en-US"/>
          </a:p>
        </p:txBody>
      </p:sp>
      <p:sp>
        <p:nvSpPr>
          <p:cNvPr id="7" name="Rectangle 6">
            <a:extLst>
              <a:ext uri="{FF2B5EF4-FFF2-40B4-BE49-F238E27FC236}">
                <a16:creationId xmlns:a16="http://schemas.microsoft.com/office/drawing/2014/main" id="{F8ED845A-8201-6546-B602-9E49E9AB02B7}"/>
              </a:ext>
            </a:extLst>
          </p:cNvPr>
          <p:cNvSpPr/>
          <p:nvPr userDrawn="1"/>
        </p:nvSpPr>
        <p:spPr>
          <a:xfrm>
            <a:off x="0" y="0"/>
            <a:ext cx="12192000" cy="320040"/>
          </a:xfrm>
          <a:prstGeom prst="rect">
            <a:avLst/>
          </a:prstGeom>
          <a:gradFill>
            <a:gsLst>
              <a:gs pos="0">
                <a:schemeClr val="bg1">
                  <a:lumMod val="75000"/>
                </a:schemeClr>
              </a:gs>
              <a:gs pos="100000">
                <a:schemeClr val="bg1">
                  <a:lumMod val="8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C063E7B6-004B-054F-A0B3-471FE09CA7C7}"/>
              </a:ext>
            </a:extLst>
          </p:cNvPr>
          <p:cNvSpPr/>
          <p:nvPr userDrawn="1"/>
        </p:nvSpPr>
        <p:spPr>
          <a:xfrm>
            <a:off x="0" y="0"/>
            <a:ext cx="320034" cy="6858000"/>
          </a:xfrm>
          <a:prstGeom prst="rect">
            <a:avLst/>
          </a:prstGeom>
          <a:gradFill>
            <a:gsLst>
              <a:gs pos="0">
                <a:schemeClr val="bg1">
                  <a:lumMod val="75000"/>
                </a:schemeClr>
              </a:gs>
              <a:gs pos="100000">
                <a:schemeClr val="bg1">
                  <a:lumMod val="8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9FB1EEBE-751C-074F-A027-2AEEB904FBBE}"/>
              </a:ext>
            </a:extLst>
          </p:cNvPr>
          <p:cNvSpPr/>
          <p:nvPr userDrawn="1"/>
        </p:nvSpPr>
        <p:spPr>
          <a:xfrm>
            <a:off x="0" y="2007"/>
            <a:ext cx="320034" cy="316025"/>
          </a:xfrm>
          <a:prstGeom prst="rect">
            <a:avLst/>
          </a:prstGeom>
          <a:solidFill>
            <a:schemeClr val="bg1">
              <a:lumMod val="6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 Diagonal Corner Rectangle 10">
            <a:extLst>
              <a:ext uri="{FF2B5EF4-FFF2-40B4-BE49-F238E27FC236}">
                <a16:creationId xmlns:a16="http://schemas.microsoft.com/office/drawing/2014/main" id="{826C1D92-2C17-F34C-BFD6-69458A685064}"/>
              </a:ext>
            </a:extLst>
          </p:cNvPr>
          <p:cNvSpPr/>
          <p:nvPr userDrawn="1"/>
        </p:nvSpPr>
        <p:spPr>
          <a:xfrm>
            <a:off x="138954" y="126518"/>
            <a:ext cx="2002536" cy="502920"/>
          </a:xfrm>
          <a:prstGeom prst="round2DiagRect">
            <a:avLst>
              <a:gd name="adj1" fmla="val 34849"/>
              <a:gd name="adj2" fmla="val 0"/>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07101A38-C9BC-4A49-8260-3D3A18AC4ECD}"/>
              </a:ext>
            </a:extLst>
          </p:cNvPr>
          <p:cNvPicPr>
            <a:picLocks noChangeAspect="1"/>
          </p:cNvPicPr>
          <p:nvPr userDrawn="1"/>
        </p:nvPicPr>
        <p:blipFill>
          <a:blip r:embed="rId2"/>
          <a:stretch>
            <a:fillRect/>
          </a:stretch>
        </p:blipFill>
        <p:spPr>
          <a:xfrm>
            <a:off x="8643170" y="6476065"/>
            <a:ext cx="3346704" cy="177770"/>
          </a:xfrm>
          <a:prstGeom prst="rect">
            <a:avLst/>
          </a:prstGeom>
        </p:spPr>
      </p:pic>
      <p:pic>
        <p:nvPicPr>
          <p:cNvPr id="12" name="Picture 11">
            <a:extLst>
              <a:ext uri="{FF2B5EF4-FFF2-40B4-BE49-F238E27FC236}">
                <a16:creationId xmlns:a16="http://schemas.microsoft.com/office/drawing/2014/main" id="{83347CDC-4B31-F84F-8BD1-AE6DD76ABAD4}"/>
              </a:ext>
            </a:extLst>
          </p:cNvPr>
          <p:cNvPicPr>
            <a:picLocks noChangeAspect="1"/>
          </p:cNvPicPr>
          <p:nvPr userDrawn="1"/>
        </p:nvPicPr>
        <p:blipFill>
          <a:blip r:embed="rId3"/>
          <a:stretch>
            <a:fillRect/>
          </a:stretch>
        </p:blipFill>
        <p:spPr>
          <a:xfrm>
            <a:off x="510358" y="177205"/>
            <a:ext cx="1243173" cy="401545"/>
          </a:xfrm>
          <a:prstGeom prst="rect">
            <a:avLst/>
          </a:prstGeom>
        </p:spPr>
      </p:pic>
    </p:spTree>
    <p:extLst>
      <p:ext uri="{BB962C8B-B14F-4D97-AF65-F5344CB8AC3E}">
        <p14:creationId xmlns:p14="http://schemas.microsoft.com/office/powerpoint/2010/main" val="110387789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reserve="1">
  <p:cSld name="Interstitial Quote">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D6E7F216-B3F9-8A45-A51B-5BC4987C6741}"/>
              </a:ext>
            </a:extLst>
          </p:cNvPr>
          <p:cNvGrpSpPr/>
          <p:nvPr userDrawn="1"/>
        </p:nvGrpSpPr>
        <p:grpSpPr>
          <a:xfrm>
            <a:off x="562279" y="815162"/>
            <a:ext cx="11303655" cy="5174512"/>
            <a:chOff x="562279" y="815162"/>
            <a:chExt cx="11303655" cy="5174512"/>
          </a:xfrm>
        </p:grpSpPr>
        <p:sp>
          <p:nvSpPr>
            <p:cNvPr id="7" name="Round Diagonal Corner Rectangle 6">
              <a:extLst>
                <a:ext uri="{FF2B5EF4-FFF2-40B4-BE49-F238E27FC236}">
                  <a16:creationId xmlns:a16="http://schemas.microsoft.com/office/drawing/2014/main" id="{56B8AE3A-DFC0-1A47-BEA4-FB03CA0282BE}"/>
                </a:ext>
              </a:extLst>
            </p:cNvPr>
            <p:cNvSpPr/>
            <p:nvPr/>
          </p:nvSpPr>
          <p:spPr>
            <a:xfrm>
              <a:off x="562279" y="815162"/>
              <a:ext cx="1338102" cy="799256"/>
            </a:xfrm>
            <a:prstGeom prst="round2Diag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 Diagonal Corner Rectangle 7">
              <a:extLst>
                <a:ext uri="{FF2B5EF4-FFF2-40B4-BE49-F238E27FC236}">
                  <a16:creationId xmlns:a16="http://schemas.microsoft.com/office/drawing/2014/main" id="{AABCB0DC-E680-9A4C-A839-DD2EF07DB977}"/>
                </a:ext>
              </a:extLst>
            </p:cNvPr>
            <p:cNvSpPr/>
            <p:nvPr/>
          </p:nvSpPr>
          <p:spPr>
            <a:xfrm>
              <a:off x="562279" y="1690213"/>
              <a:ext cx="1338102" cy="799256"/>
            </a:xfrm>
            <a:prstGeom prst="round2Diag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 Diagonal Corner Rectangle 8">
              <a:extLst>
                <a:ext uri="{FF2B5EF4-FFF2-40B4-BE49-F238E27FC236}">
                  <a16:creationId xmlns:a16="http://schemas.microsoft.com/office/drawing/2014/main" id="{0079D6E7-7E54-184F-9690-AE8A768843BA}"/>
                </a:ext>
              </a:extLst>
            </p:cNvPr>
            <p:cNvSpPr/>
            <p:nvPr/>
          </p:nvSpPr>
          <p:spPr>
            <a:xfrm>
              <a:off x="562279" y="2565264"/>
              <a:ext cx="1338102" cy="799256"/>
            </a:xfrm>
            <a:prstGeom prst="round2Diag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 Diagonal Corner Rectangle 9">
              <a:extLst>
                <a:ext uri="{FF2B5EF4-FFF2-40B4-BE49-F238E27FC236}">
                  <a16:creationId xmlns:a16="http://schemas.microsoft.com/office/drawing/2014/main" id="{F964798A-20F8-8345-B078-2D524BFBA5A5}"/>
                </a:ext>
              </a:extLst>
            </p:cNvPr>
            <p:cNvSpPr/>
            <p:nvPr/>
          </p:nvSpPr>
          <p:spPr>
            <a:xfrm>
              <a:off x="562279" y="3440316"/>
              <a:ext cx="1338102" cy="799256"/>
            </a:xfrm>
            <a:prstGeom prst="round2Diag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 Diagonal Corner Rectangle 10">
              <a:extLst>
                <a:ext uri="{FF2B5EF4-FFF2-40B4-BE49-F238E27FC236}">
                  <a16:creationId xmlns:a16="http://schemas.microsoft.com/office/drawing/2014/main" id="{C283C306-710A-4F44-8987-396C6A3950C7}"/>
                </a:ext>
              </a:extLst>
            </p:cNvPr>
            <p:cNvSpPr/>
            <p:nvPr/>
          </p:nvSpPr>
          <p:spPr>
            <a:xfrm>
              <a:off x="562279" y="4315366"/>
              <a:ext cx="1338102" cy="799256"/>
            </a:xfrm>
            <a:prstGeom prst="round2Diag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 Diagonal Corner Rectangle 11">
              <a:extLst>
                <a:ext uri="{FF2B5EF4-FFF2-40B4-BE49-F238E27FC236}">
                  <a16:creationId xmlns:a16="http://schemas.microsoft.com/office/drawing/2014/main" id="{6B94CF8E-E938-1F47-B546-B339DAEB4104}"/>
                </a:ext>
              </a:extLst>
            </p:cNvPr>
            <p:cNvSpPr/>
            <p:nvPr/>
          </p:nvSpPr>
          <p:spPr>
            <a:xfrm>
              <a:off x="562279" y="5190418"/>
              <a:ext cx="1338102" cy="799256"/>
            </a:xfrm>
            <a:prstGeom prst="round2Diag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 Diagonal Corner Rectangle 12">
              <a:extLst>
                <a:ext uri="{FF2B5EF4-FFF2-40B4-BE49-F238E27FC236}">
                  <a16:creationId xmlns:a16="http://schemas.microsoft.com/office/drawing/2014/main" id="{73770039-B097-2044-8AF4-B7B65597F32F}"/>
                </a:ext>
              </a:extLst>
            </p:cNvPr>
            <p:cNvSpPr/>
            <p:nvPr/>
          </p:nvSpPr>
          <p:spPr>
            <a:xfrm>
              <a:off x="1985929" y="815162"/>
              <a:ext cx="1338102" cy="799256"/>
            </a:xfrm>
            <a:prstGeom prst="round2Diag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 Diagonal Corner Rectangle 13">
              <a:extLst>
                <a:ext uri="{FF2B5EF4-FFF2-40B4-BE49-F238E27FC236}">
                  <a16:creationId xmlns:a16="http://schemas.microsoft.com/office/drawing/2014/main" id="{DB1B9FAD-9CFB-3945-9562-7EA6D3017A63}"/>
                </a:ext>
              </a:extLst>
            </p:cNvPr>
            <p:cNvSpPr/>
            <p:nvPr/>
          </p:nvSpPr>
          <p:spPr>
            <a:xfrm>
              <a:off x="1985929" y="1690213"/>
              <a:ext cx="1338102" cy="799256"/>
            </a:xfrm>
            <a:prstGeom prst="round2Diag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 Diagonal Corner Rectangle 14">
              <a:extLst>
                <a:ext uri="{FF2B5EF4-FFF2-40B4-BE49-F238E27FC236}">
                  <a16:creationId xmlns:a16="http://schemas.microsoft.com/office/drawing/2014/main" id="{2CDF0B56-F4B0-6F4A-B913-DCC2CD25DECE}"/>
                </a:ext>
              </a:extLst>
            </p:cNvPr>
            <p:cNvSpPr/>
            <p:nvPr/>
          </p:nvSpPr>
          <p:spPr>
            <a:xfrm>
              <a:off x="1985929" y="2565264"/>
              <a:ext cx="1338102" cy="799256"/>
            </a:xfrm>
            <a:prstGeom prst="round2Diag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 Diagonal Corner Rectangle 15">
              <a:extLst>
                <a:ext uri="{FF2B5EF4-FFF2-40B4-BE49-F238E27FC236}">
                  <a16:creationId xmlns:a16="http://schemas.microsoft.com/office/drawing/2014/main" id="{EF1A8C73-1BC0-7F44-B7A2-9FDDA9CD04E6}"/>
                </a:ext>
              </a:extLst>
            </p:cNvPr>
            <p:cNvSpPr/>
            <p:nvPr/>
          </p:nvSpPr>
          <p:spPr>
            <a:xfrm>
              <a:off x="1985929" y="3440316"/>
              <a:ext cx="1338102" cy="799256"/>
            </a:xfrm>
            <a:prstGeom prst="round2Diag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 Diagonal Corner Rectangle 16">
              <a:extLst>
                <a:ext uri="{FF2B5EF4-FFF2-40B4-BE49-F238E27FC236}">
                  <a16:creationId xmlns:a16="http://schemas.microsoft.com/office/drawing/2014/main" id="{F2D2C5C3-BC04-AE49-ABDB-7FC411F7FE6E}"/>
                </a:ext>
              </a:extLst>
            </p:cNvPr>
            <p:cNvSpPr/>
            <p:nvPr/>
          </p:nvSpPr>
          <p:spPr>
            <a:xfrm>
              <a:off x="1985929" y="4315366"/>
              <a:ext cx="1338102" cy="799256"/>
            </a:xfrm>
            <a:prstGeom prst="round2Diag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 Diagonal Corner Rectangle 17">
              <a:extLst>
                <a:ext uri="{FF2B5EF4-FFF2-40B4-BE49-F238E27FC236}">
                  <a16:creationId xmlns:a16="http://schemas.microsoft.com/office/drawing/2014/main" id="{FE6E4DD1-5D59-AF4D-AC8C-88566AC628D5}"/>
                </a:ext>
              </a:extLst>
            </p:cNvPr>
            <p:cNvSpPr/>
            <p:nvPr/>
          </p:nvSpPr>
          <p:spPr>
            <a:xfrm>
              <a:off x="1985929" y="5190418"/>
              <a:ext cx="1338102" cy="799256"/>
            </a:xfrm>
            <a:prstGeom prst="round2Diag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 Diagonal Corner Rectangle 18">
              <a:extLst>
                <a:ext uri="{FF2B5EF4-FFF2-40B4-BE49-F238E27FC236}">
                  <a16:creationId xmlns:a16="http://schemas.microsoft.com/office/drawing/2014/main" id="{F169F82F-4DF4-2042-83E4-9C1E5A64E86E}"/>
                </a:ext>
              </a:extLst>
            </p:cNvPr>
            <p:cNvSpPr/>
            <p:nvPr/>
          </p:nvSpPr>
          <p:spPr>
            <a:xfrm>
              <a:off x="3409579" y="815162"/>
              <a:ext cx="1338102" cy="799256"/>
            </a:xfrm>
            <a:prstGeom prst="round2Diag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ound Diagonal Corner Rectangle 19">
              <a:extLst>
                <a:ext uri="{FF2B5EF4-FFF2-40B4-BE49-F238E27FC236}">
                  <a16:creationId xmlns:a16="http://schemas.microsoft.com/office/drawing/2014/main" id="{43D91BAA-4760-E747-9C0B-2F566C1E9680}"/>
                </a:ext>
              </a:extLst>
            </p:cNvPr>
            <p:cNvSpPr/>
            <p:nvPr/>
          </p:nvSpPr>
          <p:spPr>
            <a:xfrm>
              <a:off x="3409579" y="1690213"/>
              <a:ext cx="1338102" cy="799256"/>
            </a:xfrm>
            <a:prstGeom prst="round2Diag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ound Diagonal Corner Rectangle 20">
              <a:extLst>
                <a:ext uri="{FF2B5EF4-FFF2-40B4-BE49-F238E27FC236}">
                  <a16:creationId xmlns:a16="http://schemas.microsoft.com/office/drawing/2014/main" id="{A2065CE9-4953-214D-A71B-3CB6DBC5F70D}"/>
                </a:ext>
              </a:extLst>
            </p:cNvPr>
            <p:cNvSpPr/>
            <p:nvPr/>
          </p:nvSpPr>
          <p:spPr>
            <a:xfrm>
              <a:off x="3409579" y="2565264"/>
              <a:ext cx="1338102" cy="799256"/>
            </a:xfrm>
            <a:prstGeom prst="round2Diag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ound Diagonal Corner Rectangle 21">
              <a:extLst>
                <a:ext uri="{FF2B5EF4-FFF2-40B4-BE49-F238E27FC236}">
                  <a16:creationId xmlns:a16="http://schemas.microsoft.com/office/drawing/2014/main" id="{85D8BC6F-8BAA-B74C-8FAC-3F607BAE571B}"/>
                </a:ext>
              </a:extLst>
            </p:cNvPr>
            <p:cNvSpPr/>
            <p:nvPr/>
          </p:nvSpPr>
          <p:spPr>
            <a:xfrm>
              <a:off x="3409579" y="3440316"/>
              <a:ext cx="1338102" cy="799256"/>
            </a:xfrm>
            <a:prstGeom prst="round2Diag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ound Diagonal Corner Rectangle 22">
              <a:extLst>
                <a:ext uri="{FF2B5EF4-FFF2-40B4-BE49-F238E27FC236}">
                  <a16:creationId xmlns:a16="http://schemas.microsoft.com/office/drawing/2014/main" id="{972D4160-1562-014D-A371-3ADF6730A9E9}"/>
                </a:ext>
              </a:extLst>
            </p:cNvPr>
            <p:cNvSpPr/>
            <p:nvPr/>
          </p:nvSpPr>
          <p:spPr>
            <a:xfrm>
              <a:off x="3409579" y="4315366"/>
              <a:ext cx="1338102" cy="799256"/>
            </a:xfrm>
            <a:prstGeom prst="round2Diag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ound Diagonal Corner Rectangle 23">
              <a:extLst>
                <a:ext uri="{FF2B5EF4-FFF2-40B4-BE49-F238E27FC236}">
                  <a16:creationId xmlns:a16="http://schemas.microsoft.com/office/drawing/2014/main" id="{DAEFC162-1A18-FD4E-A3F2-7967F049E09E}"/>
                </a:ext>
              </a:extLst>
            </p:cNvPr>
            <p:cNvSpPr/>
            <p:nvPr/>
          </p:nvSpPr>
          <p:spPr>
            <a:xfrm>
              <a:off x="3409579" y="5190418"/>
              <a:ext cx="1338102" cy="799256"/>
            </a:xfrm>
            <a:prstGeom prst="round2Diag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ound Diagonal Corner Rectangle 24">
              <a:extLst>
                <a:ext uri="{FF2B5EF4-FFF2-40B4-BE49-F238E27FC236}">
                  <a16:creationId xmlns:a16="http://schemas.microsoft.com/office/drawing/2014/main" id="{2D2909B1-B6DA-5C47-A349-F5FE2E618BAC}"/>
                </a:ext>
              </a:extLst>
            </p:cNvPr>
            <p:cNvSpPr/>
            <p:nvPr/>
          </p:nvSpPr>
          <p:spPr>
            <a:xfrm>
              <a:off x="4833229" y="815162"/>
              <a:ext cx="1338102" cy="799256"/>
            </a:xfrm>
            <a:prstGeom prst="round2Diag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ound Diagonal Corner Rectangle 25">
              <a:extLst>
                <a:ext uri="{FF2B5EF4-FFF2-40B4-BE49-F238E27FC236}">
                  <a16:creationId xmlns:a16="http://schemas.microsoft.com/office/drawing/2014/main" id="{CFB0AA7C-8B8E-B647-9FB1-3EF6C2219214}"/>
                </a:ext>
              </a:extLst>
            </p:cNvPr>
            <p:cNvSpPr/>
            <p:nvPr/>
          </p:nvSpPr>
          <p:spPr>
            <a:xfrm>
              <a:off x="4833229" y="1690213"/>
              <a:ext cx="1338102" cy="799256"/>
            </a:xfrm>
            <a:prstGeom prst="round2Diag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ound Diagonal Corner Rectangle 26">
              <a:extLst>
                <a:ext uri="{FF2B5EF4-FFF2-40B4-BE49-F238E27FC236}">
                  <a16:creationId xmlns:a16="http://schemas.microsoft.com/office/drawing/2014/main" id="{63B1CCD3-1EF8-6349-9B4F-155F440E94BD}"/>
                </a:ext>
              </a:extLst>
            </p:cNvPr>
            <p:cNvSpPr/>
            <p:nvPr/>
          </p:nvSpPr>
          <p:spPr>
            <a:xfrm>
              <a:off x="4833229" y="2565264"/>
              <a:ext cx="1338102" cy="799256"/>
            </a:xfrm>
            <a:prstGeom prst="round2Diag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ound Diagonal Corner Rectangle 27">
              <a:extLst>
                <a:ext uri="{FF2B5EF4-FFF2-40B4-BE49-F238E27FC236}">
                  <a16:creationId xmlns:a16="http://schemas.microsoft.com/office/drawing/2014/main" id="{FEDBE54D-D766-CC41-814A-947FFF83969B}"/>
                </a:ext>
              </a:extLst>
            </p:cNvPr>
            <p:cNvSpPr/>
            <p:nvPr/>
          </p:nvSpPr>
          <p:spPr>
            <a:xfrm>
              <a:off x="4833229" y="3440316"/>
              <a:ext cx="1338102" cy="799256"/>
            </a:xfrm>
            <a:prstGeom prst="round2Diag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ound Diagonal Corner Rectangle 28">
              <a:extLst>
                <a:ext uri="{FF2B5EF4-FFF2-40B4-BE49-F238E27FC236}">
                  <a16:creationId xmlns:a16="http://schemas.microsoft.com/office/drawing/2014/main" id="{0A2E3442-49E7-D449-BC8F-481BE8BDDD55}"/>
                </a:ext>
              </a:extLst>
            </p:cNvPr>
            <p:cNvSpPr/>
            <p:nvPr/>
          </p:nvSpPr>
          <p:spPr>
            <a:xfrm>
              <a:off x="4833229" y="4315366"/>
              <a:ext cx="1338102" cy="799256"/>
            </a:xfrm>
            <a:prstGeom prst="round2Diag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ound Diagonal Corner Rectangle 29">
              <a:extLst>
                <a:ext uri="{FF2B5EF4-FFF2-40B4-BE49-F238E27FC236}">
                  <a16:creationId xmlns:a16="http://schemas.microsoft.com/office/drawing/2014/main" id="{32880549-0D5B-BA48-A950-E666F23DC210}"/>
                </a:ext>
              </a:extLst>
            </p:cNvPr>
            <p:cNvSpPr/>
            <p:nvPr/>
          </p:nvSpPr>
          <p:spPr>
            <a:xfrm>
              <a:off x="4833229" y="5190418"/>
              <a:ext cx="1338102" cy="799256"/>
            </a:xfrm>
            <a:prstGeom prst="round2Diag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ound Diagonal Corner Rectangle 30">
              <a:extLst>
                <a:ext uri="{FF2B5EF4-FFF2-40B4-BE49-F238E27FC236}">
                  <a16:creationId xmlns:a16="http://schemas.microsoft.com/office/drawing/2014/main" id="{F4164FD9-6D06-564B-8C64-8DB760726AB8}"/>
                </a:ext>
              </a:extLst>
            </p:cNvPr>
            <p:cNvSpPr/>
            <p:nvPr/>
          </p:nvSpPr>
          <p:spPr>
            <a:xfrm>
              <a:off x="6256879" y="815162"/>
              <a:ext cx="1338102" cy="799256"/>
            </a:xfrm>
            <a:prstGeom prst="round2Diag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ound Diagonal Corner Rectangle 31">
              <a:extLst>
                <a:ext uri="{FF2B5EF4-FFF2-40B4-BE49-F238E27FC236}">
                  <a16:creationId xmlns:a16="http://schemas.microsoft.com/office/drawing/2014/main" id="{FB4658D8-85FC-FF48-975A-056312A8A02D}"/>
                </a:ext>
              </a:extLst>
            </p:cNvPr>
            <p:cNvSpPr/>
            <p:nvPr/>
          </p:nvSpPr>
          <p:spPr>
            <a:xfrm>
              <a:off x="6256879" y="1690213"/>
              <a:ext cx="1338102" cy="799256"/>
            </a:xfrm>
            <a:prstGeom prst="round2Diag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ound Diagonal Corner Rectangle 32">
              <a:extLst>
                <a:ext uri="{FF2B5EF4-FFF2-40B4-BE49-F238E27FC236}">
                  <a16:creationId xmlns:a16="http://schemas.microsoft.com/office/drawing/2014/main" id="{050E568F-77E9-FF4D-9F1E-894D6D112ED0}"/>
                </a:ext>
              </a:extLst>
            </p:cNvPr>
            <p:cNvSpPr/>
            <p:nvPr/>
          </p:nvSpPr>
          <p:spPr>
            <a:xfrm>
              <a:off x="6256879" y="2565264"/>
              <a:ext cx="1338102" cy="799256"/>
            </a:xfrm>
            <a:prstGeom prst="round2Diag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ound Diagonal Corner Rectangle 33">
              <a:extLst>
                <a:ext uri="{FF2B5EF4-FFF2-40B4-BE49-F238E27FC236}">
                  <a16:creationId xmlns:a16="http://schemas.microsoft.com/office/drawing/2014/main" id="{133FBBA0-D15F-BD4C-A1C3-0E59B75E118B}"/>
                </a:ext>
              </a:extLst>
            </p:cNvPr>
            <p:cNvSpPr/>
            <p:nvPr/>
          </p:nvSpPr>
          <p:spPr>
            <a:xfrm>
              <a:off x="6256879" y="3440316"/>
              <a:ext cx="1338102" cy="799256"/>
            </a:xfrm>
            <a:prstGeom prst="round2Diag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ound Diagonal Corner Rectangle 34">
              <a:extLst>
                <a:ext uri="{FF2B5EF4-FFF2-40B4-BE49-F238E27FC236}">
                  <a16:creationId xmlns:a16="http://schemas.microsoft.com/office/drawing/2014/main" id="{7D36ED55-1DF2-4245-9582-4C60B0222BE8}"/>
                </a:ext>
              </a:extLst>
            </p:cNvPr>
            <p:cNvSpPr/>
            <p:nvPr/>
          </p:nvSpPr>
          <p:spPr>
            <a:xfrm>
              <a:off x="6256879" y="4315366"/>
              <a:ext cx="1338102" cy="799256"/>
            </a:xfrm>
            <a:prstGeom prst="round2Diag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ound Diagonal Corner Rectangle 35">
              <a:extLst>
                <a:ext uri="{FF2B5EF4-FFF2-40B4-BE49-F238E27FC236}">
                  <a16:creationId xmlns:a16="http://schemas.microsoft.com/office/drawing/2014/main" id="{88289781-FBB6-364E-88CD-4BF8736C93FE}"/>
                </a:ext>
              </a:extLst>
            </p:cNvPr>
            <p:cNvSpPr/>
            <p:nvPr/>
          </p:nvSpPr>
          <p:spPr>
            <a:xfrm>
              <a:off x="6256879" y="5190418"/>
              <a:ext cx="1338102" cy="799256"/>
            </a:xfrm>
            <a:prstGeom prst="round2Diag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ound Diagonal Corner Rectangle 36">
              <a:extLst>
                <a:ext uri="{FF2B5EF4-FFF2-40B4-BE49-F238E27FC236}">
                  <a16:creationId xmlns:a16="http://schemas.microsoft.com/office/drawing/2014/main" id="{FB81B042-25B6-6E42-8D9E-26E0321999B8}"/>
                </a:ext>
              </a:extLst>
            </p:cNvPr>
            <p:cNvSpPr/>
            <p:nvPr/>
          </p:nvSpPr>
          <p:spPr>
            <a:xfrm>
              <a:off x="7680529" y="815162"/>
              <a:ext cx="1338102" cy="799256"/>
            </a:xfrm>
            <a:prstGeom prst="round2Diag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ound Diagonal Corner Rectangle 37">
              <a:extLst>
                <a:ext uri="{FF2B5EF4-FFF2-40B4-BE49-F238E27FC236}">
                  <a16:creationId xmlns:a16="http://schemas.microsoft.com/office/drawing/2014/main" id="{C5FF814D-E7B7-714F-A705-3156B09E580D}"/>
                </a:ext>
              </a:extLst>
            </p:cNvPr>
            <p:cNvSpPr/>
            <p:nvPr/>
          </p:nvSpPr>
          <p:spPr>
            <a:xfrm>
              <a:off x="7680529" y="1690213"/>
              <a:ext cx="1338102" cy="799256"/>
            </a:xfrm>
            <a:prstGeom prst="round2Diag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ound Diagonal Corner Rectangle 38">
              <a:extLst>
                <a:ext uri="{FF2B5EF4-FFF2-40B4-BE49-F238E27FC236}">
                  <a16:creationId xmlns:a16="http://schemas.microsoft.com/office/drawing/2014/main" id="{DFF8C29E-F751-894C-AB56-F111F7B07BB2}"/>
                </a:ext>
              </a:extLst>
            </p:cNvPr>
            <p:cNvSpPr/>
            <p:nvPr/>
          </p:nvSpPr>
          <p:spPr>
            <a:xfrm>
              <a:off x="7680529" y="2565264"/>
              <a:ext cx="1338102" cy="799256"/>
            </a:xfrm>
            <a:prstGeom prst="round2Diag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ound Diagonal Corner Rectangle 39">
              <a:extLst>
                <a:ext uri="{FF2B5EF4-FFF2-40B4-BE49-F238E27FC236}">
                  <a16:creationId xmlns:a16="http://schemas.microsoft.com/office/drawing/2014/main" id="{5FC5D874-2F52-4B4B-A966-284714F3125B}"/>
                </a:ext>
              </a:extLst>
            </p:cNvPr>
            <p:cNvSpPr/>
            <p:nvPr/>
          </p:nvSpPr>
          <p:spPr>
            <a:xfrm>
              <a:off x="7680529" y="3440316"/>
              <a:ext cx="1338102" cy="799256"/>
            </a:xfrm>
            <a:prstGeom prst="round2Diag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ound Diagonal Corner Rectangle 40">
              <a:extLst>
                <a:ext uri="{FF2B5EF4-FFF2-40B4-BE49-F238E27FC236}">
                  <a16:creationId xmlns:a16="http://schemas.microsoft.com/office/drawing/2014/main" id="{F920850D-B2EE-F547-B708-5ED9CEA78DE2}"/>
                </a:ext>
              </a:extLst>
            </p:cNvPr>
            <p:cNvSpPr/>
            <p:nvPr/>
          </p:nvSpPr>
          <p:spPr>
            <a:xfrm>
              <a:off x="7680529" y="4315366"/>
              <a:ext cx="1338102" cy="799256"/>
            </a:xfrm>
            <a:prstGeom prst="round2Diag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ound Diagonal Corner Rectangle 41">
              <a:extLst>
                <a:ext uri="{FF2B5EF4-FFF2-40B4-BE49-F238E27FC236}">
                  <a16:creationId xmlns:a16="http://schemas.microsoft.com/office/drawing/2014/main" id="{CB23BC52-734F-AD42-B4DB-C79B72BD59C8}"/>
                </a:ext>
              </a:extLst>
            </p:cNvPr>
            <p:cNvSpPr/>
            <p:nvPr/>
          </p:nvSpPr>
          <p:spPr>
            <a:xfrm>
              <a:off x="7680529" y="5190418"/>
              <a:ext cx="1338102" cy="799256"/>
            </a:xfrm>
            <a:prstGeom prst="round2Diag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ound Diagonal Corner Rectangle 42">
              <a:extLst>
                <a:ext uri="{FF2B5EF4-FFF2-40B4-BE49-F238E27FC236}">
                  <a16:creationId xmlns:a16="http://schemas.microsoft.com/office/drawing/2014/main" id="{70682D58-BCF6-3747-AFF5-EB3CDF9023E4}"/>
                </a:ext>
              </a:extLst>
            </p:cNvPr>
            <p:cNvSpPr/>
            <p:nvPr/>
          </p:nvSpPr>
          <p:spPr>
            <a:xfrm>
              <a:off x="9104179" y="815162"/>
              <a:ext cx="1338102" cy="799256"/>
            </a:xfrm>
            <a:prstGeom prst="round2Diag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Round Diagonal Corner Rectangle 43">
              <a:extLst>
                <a:ext uri="{FF2B5EF4-FFF2-40B4-BE49-F238E27FC236}">
                  <a16:creationId xmlns:a16="http://schemas.microsoft.com/office/drawing/2014/main" id="{72A866F8-CD05-1A45-BB98-E5400972485B}"/>
                </a:ext>
              </a:extLst>
            </p:cNvPr>
            <p:cNvSpPr/>
            <p:nvPr/>
          </p:nvSpPr>
          <p:spPr>
            <a:xfrm>
              <a:off x="9104179" y="1690213"/>
              <a:ext cx="1338102" cy="799256"/>
            </a:xfrm>
            <a:prstGeom prst="round2Diag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Round Diagonal Corner Rectangle 44">
              <a:extLst>
                <a:ext uri="{FF2B5EF4-FFF2-40B4-BE49-F238E27FC236}">
                  <a16:creationId xmlns:a16="http://schemas.microsoft.com/office/drawing/2014/main" id="{6068B58E-B74B-334B-B0B7-7E32A655D568}"/>
                </a:ext>
              </a:extLst>
            </p:cNvPr>
            <p:cNvSpPr/>
            <p:nvPr/>
          </p:nvSpPr>
          <p:spPr>
            <a:xfrm>
              <a:off x="9104179" y="2565264"/>
              <a:ext cx="1338102" cy="799256"/>
            </a:xfrm>
            <a:prstGeom prst="round2Diag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Round Diagonal Corner Rectangle 45">
              <a:extLst>
                <a:ext uri="{FF2B5EF4-FFF2-40B4-BE49-F238E27FC236}">
                  <a16:creationId xmlns:a16="http://schemas.microsoft.com/office/drawing/2014/main" id="{D67EEFF3-119E-D742-AC13-F4A30FC54140}"/>
                </a:ext>
              </a:extLst>
            </p:cNvPr>
            <p:cNvSpPr/>
            <p:nvPr/>
          </p:nvSpPr>
          <p:spPr>
            <a:xfrm>
              <a:off x="9104179" y="3440316"/>
              <a:ext cx="1338102" cy="799256"/>
            </a:xfrm>
            <a:prstGeom prst="round2Diag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ound Diagonal Corner Rectangle 46">
              <a:extLst>
                <a:ext uri="{FF2B5EF4-FFF2-40B4-BE49-F238E27FC236}">
                  <a16:creationId xmlns:a16="http://schemas.microsoft.com/office/drawing/2014/main" id="{AD98CDB7-6D4C-C54A-AEE8-858D99792D43}"/>
                </a:ext>
              </a:extLst>
            </p:cNvPr>
            <p:cNvSpPr/>
            <p:nvPr/>
          </p:nvSpPr>
          <p:spPr>
            <a:xfrm>
              <a:off x="9104179" y="4315366"/>
              <a:ext cx="1338102" cy="799256"/>
            </a:xfrm>
            <a:prstGeom prst="round2Diag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Round Diagonal Corner Rectangle 47">
              <a:extLst>
                <a:ext uri="{FF2B5EF4-FFF2-40B4-BE49-F238E27FC236}">
                  <a16:creationId xmlns:a16="http://schemas.microsoft.com/office/drawing/2014/main" id="{29C47AD0-F1FA-AF46-90A0-AE1618D6BB28}"/>
                </a:ext>
              </a:extLst>
            </p:cNvPr>
            <p:cNvSpPr/>
            <p:nvPr/>
          </p:nvSpPr>
          <p:spPr>
            <a:xfrm>
              <a:off x="9104179" y="5190418"/>
              <a:ext cx="1338102" cy="799256"/>
            </a:xfrm>
            <a:prstGeom prst="round2Diag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Round Diagonal Corner Rectangle 48">
              <a:extLst>
                <a:ext uri="{FF2B5EF4-FFF2-40B4-BE49-F238E27FC236}">
                  <a16:creationId xmlns:a16="http://schemas.microsoft.com/office/drawing/2014/main" id="{8D7E4095-3E27-A04C-A6F4-26B62C50F363}"/>
                </a:ext>
              </a:extLst>
            </p:cNvPr>
            <p:cNvSpPr/>
            <p:nvPr/>
          </p:nvSpPr>
          <p:spPr>
            <a:xfrm>
              <a:off x="10527832" y="815162"/>
              <a:ext cx="1338102" cy="799256"/>
            </a:xfrm>
            <a:prstGeom prst="round2Diag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ound Diagonal Corner Rectangle 49">
              <a:extLst>
                <a:ext uri="{FF2B5EF4-FFF2-40B4-BE49-F238E27FC236}">
                  <a16:creationId xmlns:a16="http://schemas.microsoft.com/office/drawing/2014/main" id="{AF4A8200-8D58-5C49-B803-3D237231653B}"/>
                </a:ext>
              </a:extLst>
            </p:cNvPr>
            <p:cNvSpPr/>
            <p:nvPr/>
          </p:nvSpPr>
          <p:spPr>
            <a:xfrm>
              <a:off x="10527832" y="1690213"/>
              <a:ext cx="1338102" cy="799256"/>
            </a:xfrm>
            <a:prstGeom prst="round2Diag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ound Diagonal Corner Rectangle 50">
              <a:extLst>
                <a:ext uri="{FF2B5EF4-FFF2-40B4-BE49-F238E27FC236}">
                  <a16:creationId xmlns:a16="http://schemas.microsoft.com/office/drawing/2014/main" id="{6A5BF310-F9C1-FA4C-9D41-61E09A95E81D}"/>
                </a:ext>
              </a:extLst>
            </p:cNvPr>
            <p:cNvSpPr/>
            <p:nvPr/>
          </p:nvSpPr>
          <p:spPr>
            <a:xfrm>
              <a:off x="10527832" y="2565264"/>
              <a:ext cx="1338102" cy="799256"/>
            </a:xfrm>
            <a:prstGeom prst="round2Diag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ound Diagonal Corner Rectangle 51">
              <a:extLst>
                <a:ext uri="{FF2B5EF4-FFF2-40B4-BE49-F238E27FC236}">
                  <a16:creationId xmlns:a16="http://schemas.microsoft.com/office/drawing/2014/main" id="{4A8AF1A3-0B67-C24D-8B8C-A0C756A06CDD}"/>
                </a:ext>
              </a:extLst>
            </p:cNvPr>
            <p:cNvSpPr/>
            <p:nvPr/>
          </p:nvSpPr>
          <p:spPr>
            <a:xfrm>
              <a:off x="10527832" y="3440316"/>
              <a:ext cx="1338102" cy="799256"/>
            </a:xfrm>
            <a:prstGeom prst="round2Diag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ound Diagonal Corner Rectangle 52">
              <a:extLst>
                <a:ext uri="{FF2B5EF4-FFF2-40B4-BE49-F238E27FC236}">
                  <a16:creationId xmlns:a16="http://schemas.microsoft.com/office/drawing/2014/main" id="{D7DDD6F7-2CFA-F442-8DCB-D57C264758B0}"/>
                </a:ext>
              </a:extLst>
            </p:cNvPr>
            <p:cNvSpPr/>
            <p:nvPr/>
          </p:nvSpPr>
          <p:spPr>
            <a:xfrm>
              <a:off x="10527832" y="4315366"/>
              <a:ext cx="1338102" cy="799256"/>
            </a:xfrm>
            <a:prstGeom prst="round2Diag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ound Diagonal Corner Rectangle 53">
              <a:extLst>
                <a:ext uri="{FF2B5EF4-FFF2-40B4-BE49-F238E27FC236}">
                  <a16:creationId xmlns:a16="http://schemas.microsoft.com/office/drawing/2014/main" id="{516CD556-898C-8F4A-831E-8E199DD1D219}"/>
                </a:ext>
              </a:extLst>
            </p:cNvPr>
            <p:cNvSpPr/>
            <p:nvPr/>
          </p:nvSpPr>
          <p:spPr>
            <a:xfrm>
              <a:off x="10527832" y="5190418"/>
              <a:ext cx="1338102" cy="799256"/>
            </a:xfrm>
            <a:prstGeom prst="round2Diag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C951CBA4-FD54-144C-A912-B1BD56C66123}"/>
              </a:ext>
            </a:extLst>
          </p:cNvPr>
          <p:cNvSpPr>
            <a:spLocks noGrp="1"/>
          </p:cNvSpPr>
          <p:nvPr>
            <p:ph type="title"/>
          </p:nvPr>
        </p:nvSpPr>
        <p:spPr>
          <a:xfrm>
            <a:off x="831850" y="1282535"/>
            <a:ext cx="10515600" cy="2309752"/>
          </a:xfrm>
        </p:spPr>
        <p:txBody>
          <a:bodyPr anchor="b"/>
          <a:lstStyle>
            <a:lvl1pPr algn="ctr">
              <a:defRPr sz="4800" spc="-50" baseline="0"/>
            </a:lvl1pPr>
          </a:lstStyle>
          <a:p>
            <a:r>
              <a:rPr lang="en-US" dirty="0"/>
              <a:t>Click to edit Master title style</a:t>
            </a:r>
          </a:p>
        </p:txBody>
      </p:sp>
      <p:sp>
        <p:nvSpPr>
          <p:cNvPr id="3" name="Text Placeholder 2">
            <a:extLst>
              <a:ext uri="{FF2B5EF4-FFF2-40B4-BE49-F238E27FC236}">
                <a16:creationId xmlns:a16="http://schemas.microsoft.com/office/drawing/2014/main" id="{819F3774-B8A5-BD44-99F3-3731A848C610}"/>
              </a:ext>
            </a:extLst>
          </p:cNvPr>
          <p:cNvSpPr>
            <a:spLocks noGrp="1"/>
          </p:cNvSpPr>
          <p:nvPr>
            <p:ph type="body" idx="1" hasCustomPrompt="1"/>
          </p:nvPr>
        </p:nvSpPr>
        <p:spPr>
          <a:xfrm>
            <a:off x="831850" y="3740983"/>
            <a:ext cx="10515600" cy="2348667"/>
          </a:xfrm>
        </p:spPr>
        <p:txBody>
          <a:bodyPr/>
          <a:lstStyle>
            <a:lvl1pPr marL="0" indent="0" algn="ctr">
              <a:buNone/>
              <a:defRPr sz="1800" spc="300" baseline="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6" name="Slide Number Placeholder 5">
            <a:extLst>
              <a:ext uri="{FF2B5EF4-FFF2-40B4-BE49-F238E27FC236}">
                <a16:creationId xmlns:a16="http://schemas.microsoft.com/office/drawing/2014/main" id="{E0629A0D-E77C-0845-BB0B-6082EBD9EC6D}"/>
              </a:ext>
            </a:extLst>
          </p:cNvPr>
          <p:cNvSpPr>
            <a:spLocks noGrp="1"/>
          </p:cNvSpPr>
          <p:nvPr>
            <p:ph type="sldNum" sz="quarter" idx="12"/>
          </p:nvPr>
        </p:nvSpPr>
        <p:spPr>
          <a:xfrm>
            <a:off x="838200" y="6356350"/>
            <a:ext cx="2743200" cy="365125"/>
          </a:xfrm>
        </p:spPr>
        <p:txBody>
          <a:bodyPr/>
          <a:lstStyle>
            <a:lvl1pPr algn="l">
              <a:defRPr/>
            </a:lvl1pPr>
          </a:lstStyle>
          <a:p>
            <a:fld id="{3DCDA199-B4A8-7C47-A365-953C9EAC6935}" type="slidenum">
              <a:rPr lang="en-US" smtClean="0"/>
              <a:pPr/>
              <a:t>‹#›</a:t>
            </a:fld>
            <a:endParaRPr lang="en-US"/>
          </a:p>
        </p:txBody>
      </p:sp>
      <p:sp>
        <p:nvSpPr>
          <p:cNvPr id="55" name="Rectangle 54">
            <a:extLst>
              <a:ext uri="{FF2B5EF4-FFF2-40B4-BE49-F238E27FC236}">
                <a16:creationId xmlns:a16="http://schemas.microsoft.com/office/drawing/2014/main" id="{83D96B60-8284-E849-AC2E-204076F5C16B}"/>
              </a:ext>
            </a:extLst>
          </p:cNvPr>
          <p:cNvSpPr/>
          <p:nvPr userDrawn="1"/>
        </p:nvSpPr>
        <p:spPr>
          <a:xfrm>
            <a:off x="0" y="0"/>
            <a:ext cx="12192000" cy="320040"/>
          </a:xfrm>
          <a:prstGeom prst="rect">
            <a:avLst/>
          </a:prstGeom>
          <a:gradFill>
            <a:gsLst>
              <a:gs pos="0">
                <a:schemeClr val="bg1">
                  <a:lumMod val="85000"/>
                </a:schemeClr>
              </a:gs>
              <a:gs pos="100000">
                <a:schemeClr val="bg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CDFE8CCA-08DD-F34C-B9E6-FAE98A927BA4}"/>
              </a:ext>
            </a:extLst>
          </p:cNvPr>
          <p:cNvSpPr/>
          <p:nvPr userDrawn="1"/>
        </p:nvSpPr>
        <p:spPr>
          <a:xfrm>
            <a:off x="0" y="0"/>
            <a:ext cx="320034" cy="6858000"/>
          </a:xfrm>
          <a:prstGeom prst="rect">
            <a:avLst/>
          </a:prstGeom>
          <a:gradFill>
            <a:gsLst>
              <a:gs pos="0">
                <a:schemeClr val="bg1">
                  <a:lumMod val="85000"/>
                </a:schemeClr>
              </a:gs>
              <a:gs pos="100000">
                <a:schemeClr val="bg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8F7C632C-08F6-A648-BBE4-BF8C75EC9FF9}"/>
              </a:ext>
            </a:extLst>
          </p:cNvPr>
          <p:cNvSpPr/>
          <p:nvPr userDrawn="1"/>
        </p:nvSpPr>
        <p:spPr>
          <a:xfrm>
            <a:off x="0" y="2007"/>
            <a:ext cx="320034" cy="316025"/>
          </a:xfrm>
          <a:prstGeom prst="rect">
            <a:avLst/>
          </a:prstGeom>
          <a:solidFill>
            <a:schemeClr val="bg1">
              <a:lumMod val="7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ound Diagonal Corner Rectangle 57">
            <a:extLst>
              <a:ext uri="{FF2B5EF4-FFF2-40B4-BE49-F238E27FC236}">
                <a16:creationId xmlns:a16="http://schemas.microsoft.com/office/drawing/2014/main" id="{3154C0E3-5DC3-4143-9579-F61F05D08118}"/>
              </a:ext>
            </a:extLst>
          </p:cNvPr>
          <p:cNvSpPr/>
          <p:nvPr userDrawn="1"/>
        </p:nvSpPr>
        <p:spPr>
          <a:xfrm>
            <a:off x="138954" y="126518"/>
            <a:ext cx="2002536" cy="502920"/>
          </a:xfrm>
          <a:prstGeom prst="round2DiagRect">
            <a:avLst>
              <a:gd name="adj1" fmla="val 34849"/>
              <a:gd name="adj2" fmla="val 0"/>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0" name="Picture 59">
            <a:extLst>
              <a:ext uri="{FF2B5EF4-FFF2-40B4-BE49-F238E27FC236}">
                <a16:creationId xmlns:a16="http://schemas.microsoft.com/office/drawing/2014/main" id="{2D81BF78-B26A-4047-8805-73160BD9E8DF}"/>
              </a:ext>
            </a:extLst>
          </p:cNvPr>
          <p:cNvPicPr>
            <a:picLocks noChangeAspect="1"/>
          </p:cNvPicPr>
          <p:nvPr userDrawn="1"/>
        </p:nvPicPr>
        <p:blipFill>
          <a:blip r:embed="rId2"/>
          <a:stretch>
            <a:fillRect/>
          </a:stretch>
        </p:blipFill>
        <p:spPr>
          <a:xfrm>
            <a:off x="8643170" y="6476065"/>
            <a:ext cx="3346704" cy="177770"/>
          </a:xfrm>
          <a:prstGeom prst="rect">
            <a:avLst/>
          </a:prstGeom>
        </p:spPr>
      </p:pic>
      <p:pic>
        <p:nvPicPr>
          <p:cNvPr id="62" name="Picture 61">
            <a:extLst>
              <a:ext uri="{FF2B5EF4-FFF2-40B4-BE49-F238E27FC236}">
                <a16:creationId xmlns:a16="http://schemas.microsoft.com/office/drawing/2014/main" id="{78FFCBA0-4B7B-B948-A1FB-BA61C8E00FCF}"/>
              </a:ext>
            </a:extLst>
          </p:cNvPr>
          <p:cNvPicPr>
            <a:picLocks noChangeAspect="1"/>
          </p:cNvPicPr>
          <p:nvPr userDrawn="1"/>
        </p:nvPicPr>
        <p:blipFill>
          <a:blip r:embed="rId3"/>
          <a:stretch>
            <a:fillRect/>
          </a:stretch>
        </p:blipFill>
        <p:spPr>
          <a:xfrm>
            <a:off x="510358" y="177205"/>
            <a:ext cx="1243173" cy="401545"/>
          </a:xfrm>
          <a:prstGeom prst="rect">
            <a:avLst/>
          </a:prstGeom>
        </p:spPr>
      </p:pic>
    </p:spTree>
    <p:extLst>
      <p:ext uri="{BB962C8B-B14F-4D97-AF65-F5344CB8AC3E}">
        <p14:creationId xmlns:p14="http://schemas.microsoft.com/office/powerpoint/2010/main" val="389482694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Final Slid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3B0786F-B1C0-134C-8CC1-1186F6F6CF54}"/>
              </a:ext>
            </a:extLst>
          </p:cNvPr>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BAEFEF73-13DC-494E-8A5C-17BA96E20DF1}"/>
              </a:ext>
            </a:extLst>
          </p:cNvPr>
          <p:cNvSpPr>
            <a:spLocks noGrp="1"/>
          </p:cNvSpPr>
          <p:nvPr>
            <p:ph type="sldNum" sz="quarter" idx="12"/>
          </p:nvPr>
        </p:nvSpPr>
        <p:spPr>
          <a:xfrm>
            <a:off x="838200" y="6356350"/>
            <a:ext cx="2743200" cy="365125"/>
          </a:xfrm>
        </p:spPr>
        <p:txBody>
          <a:bodyPr/>
          <a:lstStyle/>
          <a:p>
            <a:fld id="{3DCDA199-B4A8-7C47-A365-953C9EAC6935}" type="slidenum">
              <a:rPr lang="en-US" smtClean="0"/>
              <a:t>‹#›</a:t>
            </a:fld>
            <a:endParaRPr lang="en-US"/>
          </a:p>
        </p:txBody>
      </p:sp>
    </p:spTree>
    <p:extLst>
      <p:ext uri="{BB962C8B-B14F-4D97-AF65-F5344CB8AC3E}">
        <p14:creationId xmlns:p14="http://schemas.microsoft.com/office/powerpoint/2010/main" val="200850927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4766230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Gray">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BD4C4099-31B1-DA44-9D8D-DF0321C55D53}"/>
              </a:ext>
            </a:extLst>
          </p:cNvPr>
          <p:cNvSpPr/>
          <p:nvPr userDrawn="1"/>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B59C1D06-70CB-D748-BB53-8E757BADBF1D}"/>
              </a:ext>
            </a:extLst>
          </p:cNvPr>
          <p:cNvSpPr/>
          <p:nvPr userDrawn="1"/>
        </p:nvSpPr>
        <p:spPr>
          <a:xfrm>
            <a:off x="0" y="0"/>
            <a:ext cx="12192000" cy="320040"/>
          </a:xfrm>
          <a:prstGeom prst="rect">
            <a:avLst/>
          </a:prstGeom>
          <a:gradFill>
            <a:gsLst>
              <a:gs pos="0">
                <a:schemeClr val="tx1">
                  <a:lumMod val="85000"/>
                  <a:lumOff val="15000"/>
                </a:schemeClr>
              </a:gs>
              <a:gs pos="100000">
                <a:schemeClr val="tx1">
                  <a:lumMod val="75000"/>
                  <a:lumOff val="2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BF08BF80-67FB-FA46-A282-2B69BA13E656}"/>
              </a:ext>
            </a:extLst>
          </p:cNvPr>
          <p:cNvSpPr/>
          <p:nvPr userDrawn="1"/>
        </p:nvSpPr>
        <p:spPr>
          <a:xfrm>
            <a:off x="0" y="0"/>
            <a:ext cx="320034" cy="6858000"/>
          </a:xfrm>
          <a:prstGeom prst="rect">
            <a:avLst/>
          </a:prstGeom>
          <a:gradFill>
            <a:gsLst>
              <a:gs pos="0">
                <a:schemeClr val="tx1">
                  <a:lumMod val="85000"/>
                  <a:lumOff val="15000"/>
                </a:schemeClr>
              </a:gs>
              <a:gs pos="100000">
                <a:schemeClr val="tx1">
                  <a:lumMod val="75000"/>
                  <a:lumOff val="2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71B9842F-6E3F-1E40-B718-34847BBA30D0}"/>
              </a:ext>
            </a:extLst>
          </p:cNvPr>
          <p:cNvSpPr/>
          <p:nvPr userDrawn="1"/>
        </p:nvSpPr>
        <p:spPr>
          <a:xfrm>
            <a:off x="0" y="2007"/>
            <a:ext cx="320034" cy="31602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 Diagonal Corner Rectangle 18">
            <a:extLst>
              <a:ext uri="{FF2B5EF4-FFF2-40B4-BE49-F238E27FC236}">
                <a16:creationId xmlns:a16="http://schemas.microsoft.com/office/drawing/2014/main" id="{64745C2A-D24A-2C4F-9BD3-2384214B7CE8}"/>
              </a:ext>
            </a:extLst>
          </p:cNvPr>
          <p:cNvSpPr/>
          <p:nvPr userDrawn="1"/>
        </p:nvSpPr>
        <p:spPr>
          <a:xfrm>
            <a:off x="138954" y="126518"/>
            <a:ext cx="2002536" cy="502920"/>
          </a:xfrm>
          <a:prstGeom prst="round2DiagRect">
            <a:avLst>
              <a:gd name="adj1" fmla="val 34849"/>
              <a:gd name="adj2"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A826957-97D7-F344-BA75-08ED880B8311}"/>
              </a:ext>
            </a:extLst>
          </p:cNvPr>
          <p:cNvSpPr>
            <a:spLocks noGrp="1"/>
          </p:cNvSpPr>
          <p:nvPr>
            <p:ph type="ctrTitle"/>
          </p:nvPr>
        </p:nvSpPr>
        <p:spPr>
          <a:xfrm>
            <a:off x="1524000" y="1122363"/>
            <a:ext cx="9144000" cy="2387600"/>
          </a:xfrm>
        </p:spPr>
        <p:txBody>
          <a:bodyPr anchor="b"/>
          <a:lstStyle>
            <a:lvl1pPr algn="ctr">
              <a:defRPr sz="4800" b="1" i="0">
                <a:solidFill>
                  <a:schemeClr val="bg1"/>
                </a:solidFill>
                <a:latin typeface="Source Sans Pro" panose="020B0503030403020204" pitchFamily="34" charset="0"/>
              </a:defRPr>
            </a:lvl1pPr>
          </a:lstStyle>
          <a:p>
            <a:r>
              <a:rPr lang="en-US" dirty="0"/>
              <a:t>Click to edit Master title style</a:t>
            </a:r>
          </a:p>
        </p:txBody>
      </p:sp>
      <p:sp>
        <p:nvSpPr>
          <p:cNvPr id="3" name="Subtitle 2">
            <a:extLst>
              <a:ext uri="{FF2B5EF4-FFF2-40B4-BE49-F238E27FC236}">
                <a16:creationId xmlns:a16="http://schemas.microsoft.com/office/drawing/2014/main" id="{1DFDB903-1512-3C4D-9AD9-984579E15325}"/>
              </a:ext>
            </a:extLst>
          </p:cNvPr>
          <p:cNvSpPr>
            <a:spLocks noGrp="1"/>
          </p:cNvSpPr>
          <p:nvPr>
            <p:ph type="subTitle" idx="1"/>
          </p:nvPr>
        </p:nvSpPr>
        <p:spPr>
          <a:xfrm>
            <a:off x="1524000" y="3602038"/>
            <a:ext cx="9144000" cy="1655762"/>
          </a:xfrm>
        </p:spPr>
        <p:txBody>
          <a:bodyPr/>
          <a:lstStyle>
            <a:lvl1pPr marL="0" indent="0" algn="ctr">
              <a:buNone/>
              <a:defRPr sz="2400">
                <a:solidFill>
                  <a:schemeClr val="bg1">
                    <a:lumMod val="7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12" name="Picture 11">
            <a:extLst>
              <a:ext uri="{FF2B5EF4-FFF2-40B4-BE49-F238E27FC236}">
                <a16:creationId xmlns:a16="http://schemas.microsoft.com/office/drawing/2014/main" id="{63506FB2-0DC4-1D46-AB44-DE08D8116E5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637383" y="6476069"/>
            <a:ext cx="3344470" cy="182124"/>
          </a:xfrm>
          <a:prstGeom prst="rect">
            <a:avLst/>
          </a:prstGeom>
        </p:spPr>
      </p:pic>
      <p:pic>
        <p:nvPicPr>
          <p:cNvPr id="11" name="Picture 10">
            <a:extLst>
              <a:ext uri="{FF2B5EF4-FFF2-40B4-BE49-F238E27FC236}">
                <a16:creationId xmlns:a16="http://schemas.microsoft.com/office/drawing/2014/main" id="{13C00CB5-8089-3A4A-9CAE-95FC238D3485}"/>
              </a:ext>
            </a:extLst>
          </p:cNvPr>
          <p:cNvPicPr>
            <a:picLocks noChangeAspect="1"/>
          </p:cNvPicPr>
          <p:nvPr userDrawn="1"/>
        </p:nvPicPr>
        <p:blipFill>
          <a:blip r:embed="rId3"/>
          <a:stretch>
            <a:fillRect/>
          </a:stretch>
        </p:blipFill>
        <p:spPr>
          <a:xfrm>
            <a:off x="516738" y="181542"/>
            <a:ext cx="1216319" cy="392871"/>
          </a:xfrm>
          <a:prstGeom prst="rect">
            <a:avLst/>
          </a:prstGeom>
        </p:spPr>
      </p:pic>
    </p:spTree>
    <p:extLst>
      <p:ext uri="{BB962C8B-B14F-4D97-AF65-F5344CB8AC3E}">
        <p14:creationId xmlns:p14="http://schemas.microsoft.com/office/powerpoint/2010/main" val="40304742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Basic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BAA528-D804-EE4C-B2D4-6AA1E787E75A}"/>
              </a:ext>
            </a:extLst>
          </p:cNvPr>
          <p:cNvSpPr>
            <a:spLocks noGrp="1"/>
          </p:cNvSpPr>
          <p:nvPr>
            <p:ph type="title"/>
          </p:nvPr>
        </p:nvSpPr>
        <p:spPr>
          <a:xfrm>
            <a:off x="841248" y="914400"/>
            <a:ext cx="10515600" cy="1143000"/>
          </a:xfrm>
        </p:spPr>
        <p:txBody>
          <a:bodyPr anchor="b" anchorCtr="0"/>
          <a:lstStyle>
            <a:lvl1pPr>
              <a:defRPr b="1" i="0">
                <a:latin typeface="Source Sans Pro" panose="020B0503030403020204" pitchFamily="34" charset="0"/>
              </a:defRPr>
            </a:lvl1pPr>
          </a:lstStyle>
          <a:p>
            <a:r>
              <a:rPr lang="en-US" dirty="0"/>
              <a:t>Click to edit Master title style</a:t>
            </a:r>
          </a:p>
        </p:txBody>
      </p:sp>
      <p:sp>
        <p:nvSpPr>
          <p:cNvPr id="3" name="Content Placeholder 2">
            <a:extLst>
              <a:ext uri="{FF2B5EF4-FFF2-40B4-BE49-F238E27FC236}">
                <a16:creationId xmlns:a16="http://schemas.microsoft.com/office/drawing/2014/main" id="{C9089DE0-C01E-BE42-8C67-8B456D45051E}"/>
              </a:ext>
            </a:extLst>
          </p:cNvPr>
          <p:cNvSpPr>
            <a:spLocks noGrp="1"/>
          </p:cNvSpPr>
          <p:nvPr>
            <p:ph idx="1"/>
          </p:nvPr>
        </p:nvSpPr>
        <p:spPr>
          <a:xfrm>
            <a:off x="841248" y="2194560"/>
            <a:ext cx="10515600" cy="3657600"/>
          </a:xfrm>
        </p:spPr>
        <p:txBody>
          <a:bodyPr/>
          <a:lstStyle>
            <a:lvl1pPr>
              <a:spcBef>
                <a:spcPts val="1000"/>
              </a:spcBef>
              <a:defRPr/>
            </a:lvl1pPr>
            <a:lvl2pPr>
              <a:spcBef>
                <a:spcPts val="1000"/>
              </a:spcBef>
              <a:defRPr/>
            </a:lvl2pPr>
            <a:lvl3pPr>
              <a:spcBef>
                <a:spcPts val="1000"/>
              </a:spcBef>
              <a:defRPr/>
            </a:lvl3pPr>
            <a:lvl4pPr>
              <a:spcBef>
                <a:spcPts val="1000"/>
              </a:spcBef>
              <a:defRPr/>
            </a:lvl4pPr>
            <a:lvl5pPr>
              <a:spcBef>
                <a:spcPts val="10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0AAA3E1F-A7EB-B442-BBAE-DD77CD63900C}"/>
              </a:ext>
            </a:extLst>
          </p:cNvPr>
          <p:cNvSpPr>
            <a:spLocks noGrp="1"/>
          </p:cNvSpPr>
          <p:nvPr>
            <p:ph type="sldNum" sz="quarter" idx="12"/>
          </p:nvPr>
        </p:nvSpPr>
        <p:spPr>
          <a:xfrm>
            <a:off x="838200" y="6356350"/>
            <a:ext cx="2743200" cy="365125"/>
          </a:xfrm>
        </p:spPr>
        <p:txBody>
          <a:bodyPr/>
          <a:lstStyle>
            <a:lvl1pPr algn="l">
              <a:defRPr/>
            </a:lvl1pPr>
          </a:lstStyle>
          <a:p>
            <a:pPr algn="l"/>
            <a:fld id="{3DCDA199-B4A8-7C47-A365-953C9EAC6935}" type="slidenum">
              <a:rPr lang="en-US" smtClean="0"/>
              <a:pPr/>
              <a:t>‹#›</a:t>
            </a:fld>
            <a:endParaRPr lang="en-US"/>
          </a:p>
        </p:txBody>
      </p:sp>
      <p:sp>
        <p:nvSpPr>
          <p:cNvPr id="7" name="Rectangle 6">
            <a:extLst>
              <a:ext uri="{FF2B5EF4-FFF2-40B4-BE49-F238E27FC236}">
                <a16:creationId xmlns:a16="http://schemas.microsoft.com/office/drawing/2014/main" id="{5520685D-9BB3-624D-B49C-F5F889C0B7F6}"/>
              </a:ext>
            </a:extLst>
          </p:cNvPr>
          <p:cNvSpPr/>
          <p:nvPr userDrawn="1"/>
        </p:nvSpPr>
        <p:spPr>
          <a:xfrm>
            <a:off x="0" y="0"/>
            <a:ext cx="12192000" cy="320040"/>
          </a:xfrm>
          <a:prstGeom prst="rect">
            <a:avLst/>
          </a:prstGeom>
          <a:gradFill>
            <a:gsLst>
              <a:gs pos="0">
                <a:schemeClr val="bg1">
                  <a:lumMod val="85000"/>
                </a:schemeClr>
              </a:gs>
              <a:gs pos="100000">
                <a:schemeClr val="bg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8FAD02D8-9AC0-4D44-A091-D739C0C8F7E5}"/>
              </a:ext>
            </a:extLst>
          </p:cNvPr>
          <p:cNvSpPr/>
          <p:nvPr userDrawn="1"/>
        </p:nvSpPr>
        <p:spPr>
          <a:xfrm>
            <a:off x="0" y="0"/>
            <a:ext cx="320034" cy="6858000"/>
          </a:xfrm>
          <a:prstGeom prst="rect">
            <a:avLst/>
          </a:prstGeom>
          <a:gradFill>
            <a:gsLst>
              <a:gs pos="0">
                <a:schemeClr val="bg1">
                  <a:lumMod val="85000"/>
                </a:schemeClr>
              </a:gs>
              <a:gs pos="100000">
                <a:schemeClr val="bg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804124D-BB39-E54C-9E89-D3921F31CBC1}"/>
              </a:ext>
            </a:extLst>
          </p:cNvPr>
          <p:cNvSpPr/>
          <p:nvPr userDrawn="1"/>
        </p:nvSpPr>
        <p:spPr>
          <a:xfrm>
            <a:off x="0" y="2007"/>
            <a:ext cx="320034" cy="316025"/>
          </a:xfrm>
          <a:prstGeom prst="rect">
            <a:avLst/>
          </a:prstGeom>
          <a:solidFill>
            <a:schemeClr val="bg1">
              <a:lumMod val="7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 Diagonal Corner Rectangle 10">
            <a:extLst>
              <a:ext uri="{FF2B5EF4-FFF2-40B4-BE49-F238E27FC236}">
                <a16:creationId xmlns:a16="http://schemas.microsoft.com/office/drawing/2014/main" id="{FBC223D3-E24B-814E-807A-09551F0ED888}"/>
              </a:ext>
            </a:extLst>
          </p:cNvPr>
          <p:cNvSpPr/>
          <p:nvPr userDrawn="1"/>
        </p:nvSpPr>
        <p:spPr>
          <a:xfrm>
            <a:off x="138954" y="126518"/>
            <a:ext cx="2002536" cy="502920"/>
          </a:xfrm>
          <a:prstGeom prst="round2DiagRect">
            <a:avLst>
              <a:gd name="adj1" fmla="val 34849"/>
              <a:gd name="adj2" fmla="val 0"/>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D5DA9DD1-54D3-7B4F-B912-76B4C8F449A8}"/>
              </a:ext>
            </a:extLst>
          </p:cNvPr>
          <p:cNvPicPr>
            <a:picLocks noChangeAspect="1"/>
          </p:cNvPicPr>
          <p:nvPr userDrawn="1"/>
        </p:nvPicPr>
        <p:blipFill>
          <a:blip r:embed="rId2"/>
          <a:stretch>
            <a:fillRect/>
          </a:stretch>
        </p:blipFill>
        <p:spPr>
          <a:xfrm>
            <a:off x="8643170" y="6476065"/>
            <a:ext cx="3346704" cy="177770"/>
          </a:xfrm>
          <a:prstGeom prst="rect">
            <a:avLst/>
          </a:prstGeom>
        </p:spPr>
      </p:pic>
      <p:pic>
        <p:nvPicPr>
          <p:cNvPr id="14" name="Picture 13">
            <a:extLst>
              <a:ext uri="{FF2B5EF4-FFF2-40B4-BE49-F238E27FC236}">
                <a16:creationId xmlns:a16="http://schemas.microsoft.com/office/drawing/2014/main" id="{19EABB3E-8861-1E4A-AA76-BBEE71601E87}"/>
              </a:ext>
            </a:extLst>
          </p:cNvPr>
          <p:cNvPicPr>
            <a:picLocks noChangeAspect="1"/>
          </p:cNvPicPr>
          <p:nvPr userDrawn="1"/>
        </p:nvPicPr>
        <p:blipFill>
          <a:blip r:embed="rId3"/>
          <a:stretch>
            <a:fillRect/>
          </a:stretch>
        </p:blipFill>
        <p:spPr>
          <a:xfrm>
            <a:off x="516738" y="181542"/>
            <a:ext cx="1216319" cy="392871"/>
          </a:xfrm>
          <a:prstGeom prst="rect">
            <a:avLst/>
          </a:prstGeom>
        </p:spPr>
      </p:pic>
    </p:spTree>
    <p:extLst>
      <p:ext uri="{BB962C8B-B14F-4D97-AF65-F5344CB8AC3E}">
        <p14:creationId xmlns:p14="http://schemas.microsoft.com/office/powerpoint/2010/main" val="42236397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Blank Slide White">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AEFEF73-13DC-494E-8A5C-17BA96E20DF1}"/>
              </a:ext>
            </a:extLst>
          </p:cNvPr>
          <p:cNvSpPr>
            <a:spLocks noGrp="1"/>
          </p:cNvSpPr>
          <p:nvPr>
            <p:ph type="sldNum" sz="quarter" idx="12"/>
          </p:nvPr>
        </p:nvSpPr>
        <p:spPr>
          <a:xfrm>
            <a:off x="838200" y="6356350"/>
            <a:ext cx="2743200" cy="365125"/>
          </a:xfrm>
        </p:spPr>
        <p:txBody>
          <a:bodyPr/>
          <a:lstStyle/>
          <a:p>
            <a:fld id="{3DCDA199-B4A8-7C47-A365-953C9EAC6935}" type="slidenum">
              <a:rPr lang="en-US" smtClean="0"/>
              <a:t>‹#›</a:t>
            </a:fld>
            <a:endParaRPr lang="en-US"/>
          </a:p>
        </p:txBody>
      </p:sp>
      <p:sp>
        <p:nvSpPr>
          <p:cNvPr id="5" name="Rectangle 4">
            <a:extLst>
              <a:ext uri="{FF2B5EF4-FFF2-40B4-BE49-F238E27FC236}">
                <a16:creationId xmlns:a16="http://schemas.microsoft.com/office/drawing/2014/main" id="{3C33DBF4-A7D8-FD42-9474-16C9CBBD4EB8}"/>
              </a:ext>
            </a:extLst>
          </p:cNvPr>
          <p:cNvSpPr/>
          <p:nvPr userDrawn="1"/>
        </p:nvSpPr>
        <p:spPr>
          <a:xfrm>
            <a:off x="0" y="0"/>
            <a:ext cx="12192000" cy="320040"/>
          </a:xfrm>
          <a:prstGeom prst="rect">
            <a:avLst/>
          </a:prstGeom>
          <a:gradFill>
            <a:gsLst>
              <a:gs pos="0">
                <a:schemeClr val="bg1">
                  <a:lumMod val="85000"/>
                </a:schemeClr>
              </a:gs>
              <a:gs pos="100000">
                <a:schemeClr val="bg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1D75553-6D2C-A143-B03C-E36353159690}"/>
              </a:ext>
            </a:extLst>
          </p:cNvPr>
          <p:cNvSpPr/>
          <p:nvPr userDrawn="1"/>
        </p:nvSpPr>
        <p:spPr>
          <a:xfrm>
            <a:off x="0" y="0"/>
            <a:ext cx="320034" cy="6858000"/>
          </a:xfrm>
          <a:prstGeom prst="rect">
            <a:avLst/>
          </a:prstGeom>
          <a:gradFill>
            <a:gsLst>
              <a:gs pos="0">
                <a:schemeClr val="bg1">
                  <a:lumMod val="85000"/>
                </a:schemeClr>
              </a:gs>
              <a:gs pos="100000">
                <a:schemeClr val="bg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6F129B4C-8E1B-134D-9CF0-BB37DC371F0F}"/>
              </a:ext>
            </a:extLst>
          </p:cNvPr>
          <p:cNvSpPr/>
          <p:nvPr userDrawn="1"/>
        </p:nvSpPr>
        <p:spPr>
          <a:xfrm>
            <a:off x="0" y="2007"/>
            <a:ext cx="320034" cy="316025"/>
          </a:xfrm>
          <a:prstGeom prst="rect">
            <a:avLst/>
          </a:prstGeom>
          <a:solidFill>
            <a:schemeClr val="bg1">
              <a:lumMod val="7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 Diagonal Corner Rectangle 8">
            <a:extLst>
              <a:ext uri="{FF2B5EF4-FFF2-40B4-BE49-F238E27FC236}">
                <a16:creationId xmlns:a16="http://schemas.microsoft.com/office/drawing/2014/main" id="{85C05E40-A930-2F46-A8CB-853821C7847E}"/>
              </a:ext>
            </a:extLst>
          </p:cNvPr>
          <p:cNvSpPr/>
          <p:nvPr userDrawn="1"/>
        </p:nvSpPr>
        <p:spPr>
          <a:xfrm>
            <a:off x="138954" y="126518"/>
            <a:ext cx="2002536" cy="502920"/>
          </a:xfrm>
          <a:prstGeom prst="round2DiagRect">
            <a:avLst>
              <a:gd name="adj1" fmla="val 34849"/>
              <a:gd name="adj2" fmla="val 0"/>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022AD780-BEAC-504A-B926-2CE322C8EA8C}"/>
              </a:ext>
            </a:extLst>
          </p:cNvPr>
          <p:cNvPicPr>
            <a:picLocks noChangeAspect="1"/>
          </p:cNvPicPr>
          <p:nvPr userDrawn="1"/>
        </p:nvPicPr>
        <p:blipFill>
          <a:blip r:embed="rId2"/>
          <a:stretch>
            <a:fillRect/>
          </a:stretch>
        </p:blipFill>
        <p:spPr>
          <a:xfrm>
            <a:off x="8643170" y="6476065"/>
            <a:ext cx="3346704" cy="177770"/>
          </a:xfrm>
          <a:prstGeom prst="rect">
            <a:avLst/>
          </a:prstGeom>
        </p:spPr>
      </p:pic>
      <p:pic>
        <p:nvPicPr>
          <p:cNvPr id="11" name="Picture 10">
            <a:extLst>
              <a:ext uri="{FF2B5EF4-FFF2-40B4-BE49-F238E27FC236}">
                <a16:creationId xmlns:a16="http://schemas.microsoft.com/office/drawing/2014/main" id="{155C2A49-0A00-1847-828A-05FD68B109FA}"/>
              </a:ext>
            </a:extLst>
          </p:cNvPr>
          <p:cNvPicPr>
            <a:picLocks noChangeAspect="1"/>
          </p:cNvPicPr>
          <p:nvPr userDrawn="1"/>
        </p:nvPicPr>
        <p:blipFill>
          <a:blip r:embed="rId3"/>
          <a:stretch>
            <a:fillRect/>
          </a:stretch>
        </p:blipFill>
        <p:spPr>
          <a:xfrm>
            <a:off x="516738" y="181542"/>
            <a:ext cx="1216319" cy="392871"/>
          </a:xfrm>
          <a:prstGeom prst="rect">
            <a:avLst/>
          </a:prstGeom>
        </p:spPr>
      </p:pic>
    </p:spTree>
    <p:extLst>
      <p:ext uri="{BB962C8B-B14F-4D97-AF65-F5344CB8AC3E}">
        <p14:creationId xmlns:p14="http://schemas.microsoft.com/office/powerpoint/2010/main" val="33936297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Blank Slide Gray">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3B0786F-B1C0-134C-8CC1-1186F6F6CF54}"/>
              </a:ext>
            </a:extLst>
          </p:cNvPr>
          <p:cNvSpPr/>
          <p:nvPr userDrawn="1"/>
        </p:nvSpPr>
        <p:spPr>
          <a:xfrm>
            <a:off x="0" y="0"/>
            <a:ext cx="12192000"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BAEFEF73-13DC-494E-8A5C-17BA96E20DF1}"/>
              </a:ext>
            </a:extLst>
          </p:cNvPr>
          <p:cNvSpPr>
            <a:spLocks noGrp="1"/>
          </p:cNvSpPr>
          <p:nvPr>
            <p:ph type="sldNum" sz="quarter" idx="12"/>
          </p:nvPr>
        </p:nvSpPr>
        <p:spPr>
          <a:xfrm>
            <a:off x="838200" y="6356350"/>
            <a:ext cx="2743200" cy="365125"/>
          </a:xfrm>
        </p:spPr>
        <p:txBody>
          <a:bodyPr/>
          <a:lstStyle/>
          <a:p>
            <a:fld id="{3DCDA199-B4A8-7C47-A365-953C9EAC6935}" type="slidenum">
              <a:rPr lang="en-US" smtClean="0"/>
              <a:t>‹#›</a:t>
            </a:fld>
            <a:endParaRPr lang="en-US"/>
          </a:p>
        </p:txBody>
      </p:sp>
      <p:sp>
        <p:nvSpPr>
          <p:cNvPr id="7" name="Rectangle 6">
            <a:extLst>
              <a:ext uri="{FF2B5EF4-FFF2-40B4-BE49-F238E27FC236}">
                <a16:creationId xmlns:a16="http://schemas.microsoft.com/office/drawing/2014/main" id="{F8ED845A-8201-6546-B602-9E49E9AB02B7}"/>
              </a:ext>
            </a:extLst>
          </p:cNvPr>
          <p:cNvSpPr/>
          <p:nvPr userDrawn="1"/>
        </p:nvSpPr>
        <p:spPr>
          <a:xfrm>
            <a:off x="0" y="0"/>
            <a:ext cx="12192000" cy="320040"/>
          </a:xfrm>
          <a:prstGeom prst="rect">
            <a:avLst/>
          </a:prstGeom>
          <a:gradFill>
            <a:gsLst>
              <a:gs pos="0">
                <a:schemeClr val="bg1">
                  <a:lumMod val="75000"/>
                </a:schemeClr>
              </a:gs>
              <a:gs pos="100000">
                <a:schemeClr val="bg1">
                  <a:lumMod val="8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C063E7B6-004B-054F-A0B3-471FE09CA7C7}"/>
              </a:ext>
            </a:extLst>
          </p:cNvPr>
          <p:cNvSpPr/>
          <p:nvPr userDrawn="1"/>
        </p:nvSpPr>
        <p:spPr>
          <a:xfrm>
            <a:off x="0" y="0"/>
            <a:ext cx="320034" cy="6858000"/>
          </a:xfrm>
          <a:prstGeom prst="rect">
            <a:avLst/>
          </a:prstGeom>
          <a:gradFill>
            <a:gsLst>
              <a:gs pos="0">
                <a:schemeClr val="bg1">
                  <a:lumMod val="75000"/>
                </a:schemeClr>
              </a:gs>
              <a:gs pos="100000">
                <a:schemeClr val="bg1">
                  <a:lumMod val="8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9FB1EEBE-751C-074F-A027-2AEEB904FBBE}"/>
              </a:ext>
            </a:extLst>
          </p:cNvPr>
          <p:cNvSpPr/>
          <p:nvPr userDrawn="1"/>
        </p:nvSpPr>
        <p:spPr>
          <a:xfrm>
            <a:off x="0" y="2007"/>
            <a:ext cx="320034" cy="316025"/>
          </a:xfrm>
          <a:prstGeom prst="rect">
            <a:avLst/>
          </a:prstGeom>
          <a:solidFill>
            <a:schemeClr val="bg1">
              <a:lumMod val="6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 Diagonal Corner Rectangle 10">
            <a:extLst>
              <a:ext uri="{FF2B5EF4-FFF2-40B4-BE49-F238E27FC236}">
                <a16:creationId xmlns:a16="http://schemas.microsoft.com/office/drawing/2014/main" id="{826C1D92-2C17-F34C-BFD6-69458A685064}"/>
              </a:ext>
            </a:extLst>
          </p:cNvPr>
          <p:cNvSpPr/>
          <p:nvPr userDrawn="1"/>
        </p:nvSpPr>
        <p:spPr>
          <a:xfrm>
            <a:off x="138954" y="126518"/>
            <a:ext cx="2002536" cy="502920"/>
          </a:xfrm>
          <a:prstGeom prst="round2DiagRect">
            <a:avLst>
              <a:gd name="adj1" fmla="val 34849"/>
              <a:gd name="adj2" fmla="val 0"/>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07101A38-C9BC-4A49-8260-3D3A18AC4ECD}"/>
              </a:ext>
            </a:extLst>
          </p:cNvPr>
          <p:cNvPicPr>
            <a:picLocks noChangeAspect="1"/>
          </p:cNvPicPr>
          <p:nvPr userDrawn="1"/>
        </p:nvPicPr>
        <p:blipFill>
          <a:blip r:embed="rId2"/>
          <a:stretch>
            <a:fillRect/>
          </a:stretch>
        </p:blipFill>
        <p:spPr>
          <a:xfrm>
            <a:off x="8643170" y="6476065"/>
            <a:ext cx="3346704" cy="177770"/>
          </a:xfrm>
          <a:prstGeom prst="rect">
            <a:avLst/>
          </a:prstGeom>
        </p:spPr>
      </p:pic>
      <p:pic>
        <p:nvPicPr>
          <p:cNvPr id="13" name="Picture 12">
            <a:extLst>
              <a:ext uri="{FF2B5EF4-FFF2-40B4-BE49-F238E27FC236}">
                <a16:creationId xmlns:a16="http://schemas.microsoft.com/office/drawing/2014/main" id="{86261216-642B-D241-950F-F7C93E835282}"/>
              </a:ext>
            </a:extLst>
          </p:cNvPr>
          <p:cNvPicPr>
            <a:picLocks noChangeAspect="1"/>
          </p:cNvPicPr>
          <p:nvPr userDrawn="1"/>
        </p:nvPicPr>
        <p:blipFill>
          <a:blip r:embed="rId3"/>
          <a:stretch>
            <a:fillRect/>
          </a:stretch>
        </p:blipFill>
        <p:spPr>
          <a:xfrm>
            <a:off x="516738" y="181542"/>
            <a:ext cx="1216319" cy="392871"/>
          </a:xfrm>
          <a:prstGeom prst="rect">
            <a:avLst/>
          </a:prstGeom>
        </p:spPr>
      </p:pic>
    </p:spTree>
    <p:extLst>
      <p:ext uri="{BB962C8B-B14F-4D97-AF65-F5344CB8AC3E}">
        <p14:creationId xmlns:p14="http://schemas.microsoft.com/office/powerpoint/2010/main" val="11038778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Interstitial Quote">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D6E7F216-B3F9-8A45-A51B-5BC4987C6741}"/>
              </a:ext>
            </a:extLst>
          </p:cNvPr>
          <p:cNvGrpSpPr/>
          <p:nvPr userDrawn="1"/>
        </p:nvGrpSpPr>
        <p:grpSpPr>
          <a:xfrm>
            <a:off x="562279" y="815162"/>
            <a:ext cx="11303655" cy="5174512"/>
            <a:chOff x="562279" y="815162"/>
            <a:chExt cx="11303655" cy="5174512"/>
          </a:xfrm>
        </p:grpSpPr>
        <p:sp>
          <p:nvSpPr>
            <p:cNvPr id="7" name="Round Diagonal Corner Rectangle 6">
              <a:extLst>
                <a:ext uri="{FF2B5EF4-FFF2-40B4-BE49-F238E27FC236}">
                  <a16:creationId xmlns:a16="http://schemas.microsoft.com/office/drawing/2014/main" id="{56B8AE3A-DFC0-1A47-BEA4-FB03CA0282BE}"/>
                </a:ext>
              </a:extLst>
            </p:cNvPr>
            <p:cNvSpPr/>
            <p:nvPr/>
          </p:nvSpPr>
          <p:spPr>
            <a:xfrm>
              <a:off x="562279" y="815162"/>
              <a:ext cx="1338102" cy="799256"/>
            </a:xfrm>
            <a:prstGeom prst="round2Diag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 Diagonal Corner Rectangle 7">
              <a:extLst>
                <a:ext uri="{FF2B5EF4-FFF2-40B4-BE49-F238E27FC236}">
                  <a16:creationId xmlns:a16="http://schemas.microsoft.com/office/drawing/2014/main" id="{AABCB0DC-E680-9A4C-A839-DD2EF07DB977}"/>
                </a:ext>
              </a:extLst>
            </p:cNvPr>
            <p:cNvSpPr/>
            <p:nvPr/>
          </p:nvSpPr>
          <p:spPr>
            <a:xfrm>
              <a:off x="562279" y="1690213"/>
              <a:ext cx="1338102" cy="799256"/>
            </a:xfrm>
            <a:prstGeom prst="round2Diag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 Diagonal Corner Rectangle 8">
              <a:extLst>
                <a:ext uri="{FF2B5EF4-FFF2-40B4-BE49-F238E27FC236}">
                  <a16:creationId xmlns:a16="http://schemas.microsoft.com/office/drawing/2014/main" id="{0079D6E7-7E54-184F-9690-AE8A768843BA}"/>
                </a:ext>
              </a:extLst>
            </p:cNvPr>
            <p:cNvSpPr/>
            <p:nvPr/>
          </p:nvSpPr>
          <p:spPr>
            <a:xfrm>
              <a:off x="562279" y="2565264"/>
              <a:ext cx="1338102" cy="799256"/>
            </a:xfrm>
            <a:prstGeom prst="round2Diag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 Diagonal Corner Rectangle 9">
              <a:extLst>
                <a:ext uri="{FF2B5EF4-FFF2-40B4-BE49-F238E27FC236}">
                  <a16:creationId xmlns:a16="http://schemas.microsoft.com/office/drawing/2014/main" id="{F964798A-20F8-8345-B078-2D524BFBA5A5}"/>
                </a:ext>
              </a:extLst>
            </p:cNvPr>
            <p:cNvSpPr/>
            <p:nvPr/>
          </p:nvSpPr>
          <p:spPr>
            <a:xfrm>
              <a:off x="562279" y="3440316"/>
              <a:ext cx="1338102" cy="799256"/>
            </a:xfrm>
            <a:prstGeom prst="round2Diag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 Diagonal Corner Rectangle 10">
              <a:extLst>
                <a:ext uri="{FF2B5EF4-FFF2-40B4-BE49-F238E27FC236}">
                  <a16:creationId xmlns:a16="http://schemas.microsoft.com/office/drawing/2014/main" id="{C283C306-710A-4F44-8987-396C6A3950C7}"/>
                </a:ext>
              </a:extLst>
            </p:cNvPr>
            <p:cNvSpPr/>
            <p:nvPr/>
          </p:nvSpPr>
          <p:spPr>
            <a:xfrm>
              <a:off x="562279" y="4315366"/>
              <a:ext cx="1338102" cy="799256"/>
            </a:xfrm>
            <a:prstGeom prst="round2Diag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 Diagonal Corner Rectangle 11">
              <a:extLst>
                <a:ext uri="{FF2B5EF4-FFF2-40B4-BE49-F238E27FC236}">
                  <a16:creationId xmlns:a16="http://schemas.microsoft.com/office/drawing/2014/main" id="{6B94CF8E-E938-1F47-B546-B339DAEB4104}"/>
                </a:ext>
              </a:extLst>
            </p:cNvPr>
            <p:cNvSpPr/>
            <p:nvPr/>
          </p:nvSpPr>
          <p:spPr>
            <a:xfrm>
              <a:off x="562279" y="5190418"/>
              <a:ext cx="1338102" cy="799256"/>
            </a:xfrm>
            <a:prstGeom prst="round2Diag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 Diagonal Corner Rectangle 12">
              <a:extLst>
                <a:ext uri="{FF2B5EF4-FFF2-40B4-BE49-F238E27FC236}">
                  <a16:creationId xmlns:a16="http://schemas.microsoft.com/office/drawing/2014/main" id="{73770039-B097-2044-8AF4-B7B65597F32F}"/>
                </a:ext>
              </a:extLst>
            </p:cNvPr>
            <p:cNvSpPr/>
            <p:nvPr/>
          </p:nvSpPr>
          <p:spPr>
            <a:xfrm>
              <a:off x="1985929" y="815162"/>
              <a:ext cx="1338102" cy="799256"/>
            </a:xfrm>
            <a:prstGeom prst="round2Diag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 Diagonal Corner Rectangle 13">
              <a:extLst>
                <a:ext uri="{FF2B5EF4-FFF2-40B4-BE49-F238E27FC236}">
                  <a16:creationId xmlns:a16="http://schemas.microsoft.com/office/drawing/2014/main" id="{DB1B9FAD-9CFB-3945-9562-7EA6D3017A63}"/>
                </a:ext>
              </a:extLst>
            </p:cNvPr>
            <p:cNvSpPr/>
            <p:nvPr/>
          </p:nvSpPr>
          <p:spPr>
            <a:xfrm>
              <a:off x="1985929" y="1690213"/>
              <a:ext cx="1338102" cy="799256"/>
            </a:xfrm>
            <a:prstGeom prst="round2Diag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 Diagonal Corner Rectangle 14">
              <a:extLst>
                <a:ext uri="{FF2B5EF4-FFF2-40B4-BE49-F238E27FC236}">
                  <a16:creationId xmlns:a16="http://schemas.microsoft.com/office/drawing/2014/main" id="{2CDF0B56-F4B0-6F4A-B913-DCC2CD25DECE}"/>
                </a:ext>
              </a:extLst>
            </p:cNvPr>
            <p:cNvSpPr/>
            <p:nvPr/>
          </p:nvSpPr>
          <p:spPr>
            <a:xfrm>
              <a:off x="1985929" y="2565264"/>
              <a:ext cx="1338102" cy="799256"/>
            </a:xfrm>
            <a:prstGeom prst="round2Diag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 Diagonal Corner Rectangle 15">
              <a:extLst>
                <a:ext uri="{FF2B5EF4-FFF2-40B4-BE49-F238E27FC236}">
                  <a16:creationId xmlns:a16="http://schemas.microsoft.com/office/drawing/2014/main" id="{EF1A8C73-1BC0-7F44-B7A2-9FDDA9CD04E6}"/>
                </a:ext>
              </a:extLst>
            </p:cNvPr>
            <p:cNvSpPr/>
            <p:nvPr/>
          </p:nvSpPr>
          <p:spPr>
            <a:xfrm>
              <a:off x="1985929" y="3440316"/>
              <a:ext cx="1338102" cy="799256"/>
            </a:xfrm>
            <a:prstGeom prst="round2Diag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 Diagonal Corner Rectangle 16">
              <a:extLst>
                <a:ext uri="{FF2B5EF4-FFF2-40B4-BE49-F238E27FC236}">
                  <a16:creationId xmlns:a16="http://schemas.microsoft.com/office/drawing/2014/main" id="{F2D2C5C3-BC04-AE49-ABDB-7FC411F7FE6E}"/>
                </a:ext>
              </a:extLst>
            </p:cNvPr>
            <p:cNvSpPr/>
            <p:nvPr/>
          </p:nvSpPr>
          <p:spPr>
            <a:xfrm>
              <a:off x="1985929" y="4315366"/>
              <a:ext cx="1338102" cy="799256"/>
            </a:xfrm>
            <a:prstGeom prst="round2Diag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 Diagonal Corner Rectangle 17">
              <a:extLst>
                <a:ext uri="{FF2B5EF4-FFF2-40B4-BE49-F238E27FC236}">
                  <a16:creationId xmlns:a16="http://schemas.microsoft.com/office/drawing/2014/main" id="{FE6E4DD1-5D59-AF4D-AC8C-88566AC628D5}"/>
                </a:ext>
              </a:extLst>
            </p:cNvPr>
            <p:cNvSpPr/>
            <p:nvPr/>
          </p:nvSpPr>
          <p:spPr>
            <a:xfrm>
              <a:off x="1985929" y="5190418"/>
              <a:ext cx="1338102" cy="799256"/>
            </a:xfrm>
            <a:prstGeom prst="round2Diag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 Diagonal Corner Rectangle 18">
              <a:extLst>
                <a:ext uri="{FF2B5EF4-FFF2-40B4-BE49-F238E27FC236}">
                  <a16:creationId xmlns:a16="http://schemas.microsoft.com/office/drawing/2014/main" id="{F169F82F-4DF4-2042-83E4-9C1E5A64E86E}"/>
                </a:ext>
              </a:extLst>
            </p:cNvPr>
            <p:cNvSpPr/>
            <p:nvPr/>
          </p:nvSpPr>
          <p:spPr>
            <a:xfrm>
              <a:off x="3409579" y="815162"/>
              <a:ext cx="1338102" cy="799256"/>
            </a:xfrm>
            <a:prstGeom prst="round2Diag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ound Diagonal Corner Rectangle 19">
              <a:extLst>
                <a:ext uri="{FF2B5EF4-FFF2-40B4-BE49-F238E27FC236}">
                  <a16:creationId xmlns:a16="http://schemas.microsoft.com/office/drawing/2014/main" id="{43D91BAA-4760-E747-9C0B-2F566C1E9680}"/>
                </a:ext>
              </a:extLst>
            </p:cNvPr>
            <p:cNvSpPr/>
            <p:nvPr/>
          </p:nvSpPr>
          <p:spPr>
            <a:xfrm>
              <a:off x="3409579" y="1690213"/>
              <a:ext cx="1338102" cy="799256"/>
            </a:xfrm>
            <a:prstGeom prst="round2Diag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ound Diagonal Corner Rectangle 20">
              <a:extLst>
                <a:ext uri="{FF2B5EF4-FFF2-40B4-BE49-F238E27FC236}">
                  <a16:creationId xmlns:a16="http://schemas.microsoft.com/office/drawing/2014/main" id="{A2065CE9-4953-214D-A71B-3CB6DBC5F70D}"/>
                </a:ext>
              </a:extLst>
            </p:cNvPr>
            <p:cNvSpPr/>
            <p:nvPr/>
          </p:nvSpPr>
          <p:spPr>
            <a:xfrm>
              <a:off x="3409579" y="2565264"/>
              <a:ext cx="1338102" cy="799256"/>
            </a:xfrm>
            <a:prstGeom prst="round2Diag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ound Diagonal Corner Rectangle 21">
              <a:extLst>
                <a:ext uri="{FF2B5EF4-FFF2-40B4-BE49-F238E27FC236}">
                  <a16:creationId xmlns:a16="http://schemas.microsoft.com/office/drawing/2014/main" id="{85D8BC6F-8BAA-B74C-8FAC-3F607BAE571B}"/>
                </a:ext>
              </a:extLst>
            </p:cNvPr>
            <p:cNvSpPr/>
            <p:nvPr/>
          </p:nvSpPr>
          <p:spPr>
            <a:xfrm>
              <a:off x="3409579" y="3440316"/>
              <a:ext cx="1338102" cy="799256"/>
            </a:xfrm>
            <a:prstGeom prst="round2Diag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ound Diagonal Corner Rectangle 22">
              <a:extLst>
                <a:ext uri="{FF2B5EF4-FFF2-40B4-BE49-F238E27FC236}">
                  <a16:creationId xmlns:a16="http://schemas.microsoft.com/office/drawing/2014/main" id="{972D4160-1562-014D-A371-3ADF6730A9E9}"/>
                </a:ext>
              </a:extLst>
            </p:cNvPr>
            <p:cNvSpPr/>
            <p:nvPr/>
          </p:nvSpPr>
          <p:spPr>
            <a:xfrm>
              <a:off x="3409579" y="4315366"/>
              <a:ext cx="1338102" cy="799256"/>
            </a:xfrm>
            <a:prstGeom prst="round2Diag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ound Diagonal Corner Rectangle 23">
              <a:extLst>
                <a:ext uri="{FF2B5EF4-FFF2-40B4-BE49-F238E27FC236}">
                  <a16:creationId xmlns:a16="http://schemas.microsoft.com/office/drawing/2014/main" id="{DAEFC162-1A18-FD4E-A3F2-7967F049E09E}"/>
                </a:ext>
              </a:extLst>
            </p:cNvPr>
            <p:cNvSpPr/>
            <p:nvPr/>
          </p:nvSpPr>
          <p:spPr>
            <a:xfrm>
              <a:off x="3409579" y="5190418"/>
              <a:ext cx="1338102" cy="799256"/>
            </a:xfrm>
            <a:prstGeom prst="round2Diag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ound Diagonal Corner Rectangle 24">
              <a:extLst>
                <a:ext uri="{FF2B5EF4-FFF2-40B4-BE49-F238E27FC236}">
                  <a16:creationId xmlns:a16="http://schemas.microsoft.com/office/drawing/2014/main" id="{2D2909B1-B6DA-5C47-A349-F5FE2E618BAC}"/>
                </a:ext>
              </a:extLst>
            </p:cNvPr>
            <p:cNvSpPr/>
            <p:nvPr/>
          </p:nvSpPr>
          <p:spPr>
            <a:xfrm>
              <a:off x="4833229" y="815162"/>
              <a:ext cx="1338102" cy="799256"/>
            </a:xfrm>
            <a:prstGeom prst="round2Diag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ound Diagonal Corner Rectangle 25">
              <a:extLst>
                <a:ext uri="{FF2B5EF4-FFF2-40B4-BE49-F238E27FC236}">
                  <a16:creationId xmlns:a16="http://schemas.microsoft.com/office/drawing/2014/main" id="{CFB0AA7C-8B8E-B647-9FB1-3EF6C2219214}"/>
                </a:ext>
              </a:extLst>
            </p:cNvPr>
            <p:cNvSpPr/>
            <p:nvPr/>
          </p:nvSpPr>
          <p:spPr>
            <a:xfrm>
              <a:off x="4833229" y="1690213"/>
              <a:ext cx="1338102" cy="799256"/>
            </a:xfrm>
            <a:prstGeom prst="round2Diag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ound Diagonal Corner Rectangle 26">
              <a:extLst>
                <a:ext uri="{FF2B5EF4-FFF2-40B4-BE49-F238E27FC236}">
                  <a16:creationId xmlns:a16="http://schemas.microsoft.com/office/drawing/2014/main" id="{63B1CCD3-1EF8-6349-9B4F-155F440E94BD}"/>
                </a:ext>
              </a:extLst>
            </p:cNvPr>
            <p:cNvSpPr/>
            <p:nvPr/>
          </p:nvSpPr>
          <p:spPr>
            <a:xfrm>
              <a:off x="4833229" y="2565264"/>
              <a:ext cx="1338102" cy="799256"/>
            </a:xfrm>
            <a:prstGeom prst="round2Diag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ound Diagonal Corner Rectangle 27">
              <a:extLst>
                <a:ext uri="{FF2B5EF4-FFF2-40B4-BE49-F238E27FC236}">
                  <a16:creationId xmlns:a16="http://schemas.microsoft.com/office/drawing/2014/main" id="{FEDBE54D-D766-CC41-814A-947FFF83969B}"/>
                </a:ext>
              </a:extLst>
            </p:cNvPr>
            <p:cNvSpPr/>
            <p:nvPr/>
          </p:nvSpPr>
          <p:spPr>
            <a:xfrm>
              <a:off x="4833229" y="3440316"/>
              <a:ext cx="1338102" cy="799256"/>
            </a:xfrm>
            <a:prstGeom prst="round2Diag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ound Diagonal Corner Rectangle 28">
              <a:extLst>
                <a:ext uri="{FF2B5EF4-FFF2-40B4-BE49-F238E27FC236}">
                  <a16:creationId xmlns:a16="http://schemas.microsoft.com/office/drawing/2014/main" id="{0A2E3442-49E7-D449-BC8F-481BE8BDDD55}"/>
                </a:ext>
              </a:extLst>
            </p:cNvPr>
            <p:cNvSpPr/>
            <p:nvPr/>
          </p:nvSpPr>
          <p:spPr>
            <a:xfrm>
              <a:off x="4833229" y="4315366"/>
              <a:ext cx="1338102" cy="799256"/>
            </a:xfrm>
            <a:prstGeom prst="round2Diag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ound Diagonal Corner Rectangle 29">
              <a:extLst>
                <a:ext uri="{FF2B5EF4-FFF2-40B4-BE49-F238E27FC236}">
                  <a16:creationId xmlns:a16="http://schemas.microsoft.com/office/drawing/2014/main" id="{32880549-0D5B-BA48-A950-E666F23DC210}"/>
                </a:ext>
              </a:extLst>
            </p:cNvPr>
            <p:cNvSpPr/>
            <p:nvPr/>
          </p:nvSpPr>
          <p:spPr>
            <a:xfrm>
              <a:off x="4833229" y="5190418"/>
              <a:ext cx="1338102" cy="799256"/>
            </a:xfrm>
            <a:prstGeom prst="round2Diag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ound Diagonal Corner Rectangle 30">
              <a:extLst>
                <a:ext uri="{FF2B5EF4-FFF2-40B4-BE49-F238E27FC236}">
                  <a16:creationId xmlns:a16="http://schemas.microsoft.com/office/drawing/2014/main" id="{F4164FD9-6D06-564B-8C64-8DB760726AB8}"/>
                </a:ext>
              </a:extLst>
            </p:cNvPr>
            <p:cNvSpPr/>
            <p:nvPr/>
          </p:nvSpPr>
          <p:spPr>
            <a:xfrm>
              <a:off x="6256879" y="815162"/>
              <a:ext cx="1338102" cy="799256"/>
            </a:xfrm>
            <a:prstGeom prst="round2Diag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ound Diagonal Corner Rectangle 31">
              <a:extLst>
                <a:ext uri="{FF2B5EF4-FFF2-40B4-BE49-F238E27FC236}">
                  <a16:creationId xmlns:a16="http://schemas.microsoft.com/office/drawing/2014/main" id="{FB4658D8-85FC-FF48-975A-056312A8A02D}"/>
                </a:ext>
              </a:extLst>
            </p:cNvPr>
            <p:cNvSpPr/>
            <p:nvPr/>
          </p:nvSpPr>
          <p:spPr>
            <a:xfrm>
              <a:off x="6256879" y="1690213"/>
              <a:ext cx="1338102" cy="799256"/>
            </a:xfrm>
            <a:prstGeom prst="round2Diag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ound Diagonal Corner Rectangle 32">
              <a:extLst>
                <a:ext uri="{FF2B5EF4-FFF2-40B4-BE49-F238E27FC236}">
                  <a16:creationId xmlns:a16="http://schemas.microsoft.com/office/drawing/2014/main" id="{050E568F-77E9-FF4D-9F1E-894D6D112ED0}"/>
                </a:ext>
              </a:extLst>
            </p:cNvPr>
            <p:cNvSpPr/>
            <p:nvPr/>
          </p:nvSpPr>
          <p:spPr>
            <a:xfrm>
              <a:off x="6256879" y="2565264"/>
              <a:ext cx="1338102" cy="799256"/>
            </a:xfrm>
            <a:prstGeom prst="round2Diag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ound Diagonal Corner Rectangle 33">
              <a:extLst>
                <a:ext uri="{FF2B5EF4-FFF2-40B4-BE49-F238E27FC236}">
                  <a16:creationId xmlns:a16="http://schemas.microsoft.com/office/drawing/2014/main" id="{133FBBA0-D15F-BD4C-A1C3-0E59B75E118B}"/>
                </a:ext>
              </a:extLst>
            </p:cNvPr>
            <p:cNvSpPr/>
            <p:nvPr/>
          </p:nvSpPr>
          <p:spPr>
            <a:xfrm>
              <a:off x="6256879" y="3440316"/>
              <a:ext cx="1338102" cy="799256"/>
            </a:xfrm>
            <a:prstGeom prst="round2Diag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ound Diagonal Corner Rectangle 34">
              <a:extLst>
                <a:ext uri="{FF2B5EF4-FFF2-40B4-BE49-F238E27FC236}">
                  <a16:creationId xmlns:a16="http://schemas.microsoft.com/office/drawing/2014/main" id="{7D36ED55-1DF2-4245-9582-4C60B0222BE8}"/>
                </a:ext>
              </a:extLst>
            </p:cNvPr>
            <p:cNvSpPr/>
            <p:nvPr/>
          </p:nvSpPr>
          <p:spPr>
            <a:xfrm>
              <a:off x="6256879" y="4315366"/>
              <a:ext cx="1338102" cy="799256"/>
            </a:xfrm>
            <a:prstGeom prst="round2Diag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ound Diagonal Corner Rectangle 35">
              <a:extLst>
                <a:ext uri="{FF2B5EF4-FFF2-40B4-BE49-F238E27FC236}">
                  <a16:creationId xmlns:a16="http://schemas.microsoft.com/office/drawing/2014/main" id="{88289781-FBB6-364E-88CD-4BF8736C93FE}"/>
                </a:ext>
              </a:extLst>
            </p:cNvPr>
            <p:cNvSpPr/>
            <p:nvPr/>
          </p:nvSpPr>
          <p:spPr>
            <a:xfrm>
              <a:off x="6256879" y="5190418"/>
              <a:ext cx="1338102" cy="799256"/>
            </a:xfrm>
            <a:prstGeom prst="round2Diag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ound Diagonal Corner Rectangle 36">
              <a:extLst>
                <a:ext uri="{FF2B5EF4-FFF2-40B4-BE49-F238E27FC236}">
                  <a16:creationId xmlns:a16="http://schemas.microsoft.com/office/drawing/2014/main" id="{FB81B042-25B6-6E42-8D9E-26E0321999B8}"/>
                </a:ext>
              </a:extLst>
            </p:cNvPr>
            <p:cNvSpPr/>
            <p:nvPr/>
          </p:nvSpPr>
          <p:spPr>
            <a:xfrm>
              <a:off x="7680529" y="815162"/>
              <a:ext cx="1338102" cy="799256"/>
            </a:xfrm>
            <a:prstGeom prst="round2Diag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ound Diagonal Corner Rectangle 37">
              <a:extLst>
                <a:ext uri="{FF2B5EF4-FFF2-40B4-BE49-F238E27FC236}">
                  <a16:creationId xmlns:a16="http://schemas.microsoft.com/office/drawing/2014/main" id="{C5FF814D-E7B7-714F-A705-3156B09E580D}"/>
                </a:ext>
              </a:extLst>
            </p:cNvPr>
            <p:cNvSpPr/>
            <p:nvPr/>
          </p:nvSpPr>
          <p:spPr>
            <a:xfrm>
              <a:off x="7680529" y="1690213"/>
              <a:ext cx="1338102" cy="799256"/>
            </a:xfrm>
            <a:prstGeom prst="round2Diag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ound Diagonal Corner Rectangle 38">
              <a:extLst>
                <a:ext uri="{FF2B5EF4-FFF2-40B4-BE49-F238E27FC236}">
                  <a16:creationId xmlns:a16="http://schemas.microsoft.com/office/drawing/2014/main" id="{DFF8C29E-F751-894C-AB56-F111F7B07BB2}"/>
                </a:ext>
              </a:extLst>
            </p:cNvPr>
            <p:cNvSpPr/>
            <p:nvPr/>
          </p:nvSpPr>
          <p:spPr>
            <a:xfrm>
              <a:off x="7680529" y="2565264"/>
              <a:ext cx="1338102" cy="799256"/>
            </a:xfrm>
            <a:prstGeom prst="round2Diag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ound Diagonal Corner Rectangle 39">
              <a:extLst>
                <a:ext uri="{FF2B5EF4-FFF2-40B4-BE49-F238E27FC236}">
                  <a16:creationId xmlns:a16="http://schemas.microsoft.com/office/drawing/2014/main" id="{5FC5D874-2F52-4B4B-A966-284714F3125B}"/>
                </a:ext>
              </a:extLst>
            </p:cNvPr>
            <p:cNvSpPr/>
            <p:nvPr/>
          </p:nvSpPr>
          <p:spPr>
            <a:xfrm>
              <a:off x="7680529" y="3440316"/>
              <a:ext cx="1338102" cy="799256"/>
            </a:xfrm>
            <a:prstGeom prst="round2Diag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ound Diagonal Corner Rectangle 40">
              <a:extLst>
                <a:ext uri="{FF2B5EF4-FFF2-40B4-BE49-F238E27FC236}">
                  <a16:creationId xmlns:a16="http://schemas.microsoft.com/office/drawing/2014/main" id="{F920850D-B2EE-F547-B708-5ED9CEA78DE2}"/>
                </a:ext>
              </a:extLst>
            </p:cNvPr>
            <p:cNvSpPr/>
            <p:nvPr/>
          </p:nvSpPr>
          <p:spPr>
            <a:xfrm>
              <a:off x="7680529" y="4315366"/>
              <a:ext cx="1338102" cy="799256"/>
            </a:xfrm>
            <a:prstGeom prst="round2Diag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ound Diagonal Corner Rectangle 41">
              <a:extLst>
                <a:ext uri="{FF2B5EF4-FFF2-40B4-BE49-F238E27FC236}">
                  <a16:creationId xmlns:a16="http://schemas.microsoft.com/office/drawing/2014/main" id="{CB23BC52-734F-AD42-B4DB-C79B72BD59C8}"/>
                </a:ext>
              </a:extLst>
            </p:cNvPr>
            <p:cNvSpPr/>
            <p:nvPr/>
          </p:nvSpPr>
          <p:spPr>
            <a:xfrm>
              <a:off x="7680529" y="5190418"/>
              <a:ext cx="1338102" cy="799256"/>
            </a:xfrm>
            <a:prstGeom prst="round2Diag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ound Diagonal Corner Rectangle 42">
              <a:extLst>
                <a:ext uri="{FF2B5EF4-FFF2-40B4-BE49-F238E27FC236}">
                  <a16:creationId xmlns:a16="http://schemas.microsoft.com/office/drawing/2014/main" id="{70682D58-BCF6-3747-AFF5-EB3CDF9023E4}"/>
                </a:ext>
              </a:extLst>
            </p:cNvPr>
            <p:cNvSpPr/>
            <p:nvPr/>
          </p:nvSpPr>
          <p:spPr>
            <a:xfrm>
              <a:off x="9104179" y="815162"/>
              <a:ext cx="1338102" cy="799256"/>
            </a:xfrm>
            <a:prstGeom prst="round2Diag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Round Diagonal Corner Rectangle 43">
              <a:extLst>
                <a:ext uri="{FF2B5EF4-FFF2-40B4-BE49-F238E27FC236}">
                  <a16:creationId xmlns:a16="http://schemas.microsoft.com/office/drawing/2014/main" id="{72A866F8-CD05-1A45-BB98-E5400972485B}"/>
                </a:ext>
              </a:extLst>
            </p:cNvPr>
            <p:cNvSpPr/>
            <p:nvPr/>
          </p:nvSpPr>
          <p:spPr>
            <a:xfrm>
              <a:off x="9104179" y="1690213"/>
              <a:ext cx="1338102" cy="799256"/>
            </a:xfrm>
            <a:prstGeom prst="round2Diag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Round Diagonal Corner Rectangle 44">
              <a:extLst>
                <a:ext uri="{FF2B5EF4-FFF2-40B4-BE49-F238E27FC236}">
                  <a16:creationId xmlns:a16="http://schemas.microsoft.com/office/drawing/2014/main" id="{6068B58E-B74B-334B-B0B7-7E32A655D568}"/>
                </a:ext>
              </a:extLst>
            </p:cNvPr>
            <p:cNvSpPr/>
            <p:nvPr/>
          </p:nvSpPr>
          <p:spPr>
            <a:xfrm>
              <a:off x="9104179" y="2565264"/>
              <a:ext cx="1338102" cy="799256"/>
            </a:xfrm>
            <a:prstGeom prst="round2Diag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Round Diagonal Corner Rectangle 45">
              <a:extLst>
                <a:ext uri="{FF2B5EF4-FFF2-40B4-BE49-F238E27FC236}">
                  <a16:creationId xmlns:a16="http://schemas.microsoft.com/office/drawing/2014/main" id="{D67EEFF3-119E-D742-AC13-F4A30FC54140}"/>
                </a:ext>
              </a:extLst>
            </p:cNvPr>
            <p:cNvSpPr/>
            <p:nvPr/>
          </p:nvSpPr>
          <p:spPr>
            <a:xfrm>
              <a:off x="9104179" y="3440316"/>
              <a:ext cx="1338102" cy="799256"/>
            </a:xfrm>
            <a:prstGeom prst="round2Diag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ound Diagonal Corner Rectangle 46">
              <a:extLst>
                <a:ext uri="{FF2B5EF4-FFF2-40B4-BE49-F238E27FC236}">
                  <a16:creationId xmlns:a16="http://schemas.microsoft.com/office/drawing/2014/main" id="{AD98CDB7-6D4C-C54A-AEE8-858D99792D43}"/>
                </a:ext>
              </a:extLst>
            </p:cNvPr>
            <p:cNvSpPr/>
            <p:nvPr/>
          </p:nvSpPr>
          <p:spPr>
            <a:xfrm>
              <a:off x="9104179" y="4315366"/>
              <a:ext cx="1338102" cy="799256"/>
            </a:xfrm>
            <a:prstGeom prst="round2Diag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Round Diagonal Corner Rectangle 47">
              <a:extLst>
                <a:ext uri="{FF2B5EF4-FFF2-40B4-BE49-F238E27FC236}">
                  <a16:creationId xmlns:a16="http://schemas.microsoft.com/office/drawing/2014/main" id="{29C47AD0-F1FA-AF46-90A0-AE1618D6BB28}"/>
                </a:ext>
              </a:extLst>
            </p:cNvPr>
            <p:cNvSpPr/>
            <p:nvPr/>
          </p:nvSpPr>
          <p:spPr>
            <a:xfrm>
              <a:off x="9104179" y="5190418"/>
              <a:ext cx="1338102" cy="799256"/>
            </a:xfrm>
            <a:prstGeom prst="round2Diag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Round Diagonal Corner Rectangle 48">
              <a:extLst>
                <a:ext uri="{FF2B5EF4-FFF2-40B4-BE49-F238E27FC236}">
                  <a16:creationId xmlns:a16="http://schemas.microsoft.com/office/drawing/2014/main" id="{8D7E4095-3E27-A04C-A6F4-26B62C50F363}"/>
                </a:ext>
              </a:extLst>
            </p:cNvPr>
            <p:cNvSpPr/>
            <p:nvPr/>
          </p:nvSpPr>
          <p:spPr>
            <a:xfrm>
              <a:off x="10527832" y="815162"/>
              <a:ext cx="1338102" cy="799256"/>
            </a:xfrm>
            <a:prstGeom prst="round2Diag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ound Diagonal Corner Rectangle 49">
              <a:extLst>
                <a:ext uri="{FF2B5EF4-FFF2-40B4-BE49-F238E27FC236}">
                  <a16:creationId xmlns:a16="http://schemas.microsoft.com/office/drawing/2014/main" id="{AF4A8200-8D58-5C49-B803-3D237231653B}"/>
                </a:ext>
              </a:extLst>
            </p:cNvPr>
            <p:cNvSpPr/>
            <p:nvPr/>
          </p:nvSpPr>
          <p:spPr>
            <a:xfrm>
              <a:off x="10527832" y="1690213"/>
              <a:ext cx="1338102" cy="799256"/>
            </a:xfrm>
            <a:prstGeom prst="round2Diag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ound Diagonal Corner Rectangle 50">
              <a:extLst>
                <a:ext uri="{FF2B5EF4-FFF2-40B4-BE49-F238E27FC236}">
                  <a16:creationId xmlns:a16="http://schemas.microsoft.com/office/drawing/2014/main" id="{6A5BF310-F9C1-FA4C-9D41-61E09A95E81D}"/>
                </a:ext>
              </a:extLst>
            </p:cNvPr>
            <p:cNvSpPr/>
            <p:nvPr/>
          </p:nvSpPr>
          <p:spPr>
            <a:xfrm>
              <a:off x="10527832" y="2565264"/>
              <a:ext cx="1338102" cy="799256"/>
            </a:xfrm>
            <a:prstGeom prst="round2Diag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ound Diagonal Corner Rectangle 51">
              <a:extLst>
                <a:ext uri="{FF2B5EF4-FFF2-40B4-BE49-F238E27FC236}">
                  <a16:creationId xmlns:a16="http://schemas.microsoft.com/office/drawing/2014/main" id="{4A8AF1A3-0B67-C24D-8B8C-A0C756A06CDD}"/>
                </a:ext>
              </a:extLst>
            </p:cNvPr>
            <p:cNvSpPr/>
            <p:nvPr/>
          </p:nvSpPr>
          <p:spPr>
            <a:xfrm>
              <a:off x="10527832" y="3440316"/>
              <a:ext cx="1338102" cy="799256"/>
            </a:xfrm>
            <a:prstGeom prst="round2Diag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ound Diagonal Corner Rectangle 52">
              <a:extLst>
                <a:ext uri="{FF2B5EF4-FFF2-40B4-BE49-F238E27FC236}">
                  <a16:creationId xmlns:a16="http://schemas.microsoft.com/office/drawing/2014/main" id="{D7DDD6F7-2CFA-F442-8DCB-D57C264758B0}"/>
                </a:ext>
              </a:extLst>
            </p:cNvPr>
            <p:cNvSpPr/>
            <p:nvPr/>
          </p:nvSpPr>
          <p:spPr>
            <a:xfrm>
              <a:off x="10527832" y="4315366"/>
              <a:ext cx="1338102" cy="799256"/>
            </a:xfrm>
            <a:prstGeom prst="round2Diag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ound Diagonal Corner Rectangle 53">
              <a:extLst>
                <a:ext uri="{FF2B5EF4-FFF2-40B4-BE49-F238E27FC236}">
                  <a16:creationId xmlns:a16="http://schemas.microsoft.com/office/drawing/2014/main" id="{516CD556-898C-8F4A-831E-8E199DD1D219}"/>
                </a:ext>
              </a:extLst>
            </p:cNvPr>
            <p:cNvSpPr/>
            <p:nvPr/>
          </p:nvSpPr>
          <p:spPr>
            <a:xfrm>
              <a:off x="10527832" y="5190418"/>
              <a:ext cx="1338102" cy="799256"/>
            </a:xfrm>
            <a:prstGeom prst="round2Diag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C951CBA4-FD54-144C-A912-B1BD56C66123}"/>
              </a:ext>
            </a:extLst>
          </p:cNvPr>
          <p:cNvSpPr>
            <a:spLocks noGrp="1"/>
          </p:cNvSpPr>
          <p:nvPr>
            <p:ph type="title"/>
          </p:nvPr>
        </p:nvSpPr>
        <p:spPr>
          <a:xfrm>
            <a:off x="831850" y="1282535"/>
            <a:ext cx="10515600" cy="2309752"/>
          </a:xfrm>
        </p:spPr>
        <p:txBody>
          <a:bodyPr anchor="b"/>
          <a:lstStyle>
            <a:lvl1pPr algn="ctr">
              <a:defRPr sz="4800" spc="-50" baseline="0"/>
            </a:lvl1pPr>
          </a:lstStyle>
          <a:p>
            <a:r>
              <a:rPr lang="en-US" dirty="0"/>
              <a:t>Click to edit Master title style</a:t>
            </a:r>
          </a:p>
        </p:txBody>
      </p:sp>
      <p:sp>
        <p:nvSpPr>
          <p:cNvPr id="3" name="Text Placeholder 2">
            <a:extLst>
              <a:ext uri="{FF2B5EF4-FFF2-40B4-BE49-F238E27FC236}">
                <a16:creationId xmlns:a16="http://schemas.microsoft.com/office/drawing/2014/main" id="{819F3774-B8A5-BD44-99F3-3731A848C610}"/>
              </a:ext>
            </a:extLst>
          </p:cNvPr>
          <p:cNvSpPr>
            <a:spLocks noGrp="1"/>
          </p:cNvSpPr>
          <p:nvPr>
            <p:ph type="body" idx="1" hasCustomPrompt="1"/>
          </p:nvPr>
        </p:nvSpPr>
        <p:spPr>
          <a:xfrm>
            <a:off x="831850" y="3740983"/>
            <a:ext cx="10515600" cy="2348667"/>
          </a:xfrm>
        </p:spPr>
        <p:txBody>
          <a:bodyPr/>
          <a:lstStyle>
            <a:lvl1pPr marL="0" indent="0" algn="ctr">
              <a:buNone/>
              <a:defRPr sz="1800" spc="300" baseline="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6" name="Slide Number Placeholder 5">
            <a:extLst>
              <a:ext uri="{FF2B5EF4-FFF2-40B4-BE49-F238E27FC236}">
                <a16:creationId xmlns:a16="http://schemas.microsoft.com/office/drawing/2014/main" id="{E0629A0D-E77C-0845-BB0B-6082EBD9EC6D}"/>
              </a:ext>
            </a:extLst>
          </p:cNvPr>
          <p:cNvSpPr>
            <a:spLocks noGrp="1"/>
          </p:cNvSpPr>
          <p:nvPr>
            <p:ph type="sldNum" sz="quarter" idx="12"/>
          </p:nvPr>
        </p:nvSpPr>
        <p:spPr>
          <a:xfrm>
            <a:off x="838200" y="6356350"/>
            <a:ext cx="2743200" cy="365125"/>
          </a:xfrm>
        </p:spPr>
        <p:txBody>
          <a:bodyPr/>
          <a:lstStyle>
            <a:lvl1pPr algn="l">
              <a:defRPr/>
            </a:lvl1pPr>
          </a:lstStyle>
          <a:p>
            <a:fld id="{3DCDA199-B4A8-7C47-A365-953C9EAC6935}" type="slidenum">
              <a:rPr lang="en-US" smtClean="0"/>
              <a:pPr/>
              <a:t>‹#›</a:t>
            </a:fld>
            <a:endParaRPr lang="en-US"/>
          </a:p>
        </p:txBody>
      </p:sp>
      <p:sp>
        <p:nvSpPr>
          <p:cNvPr id="55" name="Rectangle 54">
            <a:extLst>
              <a:ext uri="{FF2B5EF4-FFF2-40B4-BE49-F238E27FC236}">
                <a16:creationId xmlns:a16="http://schemas.microsoft.com/office/drawing/2014/main" id="{83D96B60-8284-E849-AC2E-204076F5C16B}"/>
              </a:ext>
            </a:extLst>
          </p:cNvPr>
          <p:cNvSpPr/>
          <p:nvPr userDrawn="1"/>
        </p:nvSpPr>
        <p:spPr>
          <a:xfrm>
            <a:off x="0" y="0"/>
            <a:ext cx="12192000" cy="320040"/>
          </a:xfrm>
          <a:prstGeom prst="rect">
            <a:avLst/>
          </a:prstGeom>
          <a:gradFill>
            <a:gsLst>
              <a:gs pos="0">
                <a:schemeClr val="bg1">
                  <a:lumMod val="85000"/>
                </a:schemeClr>
              </a:gs>
              <a:gs pos="100000">
                <a:schemeClr val="bg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CDFE8CCA-08DD-F34C-B9E6-FAE98A927BA4}"/>
              </a:ext>
            </a:extLst>
          </p:cNvPr>
          <p:cNvSpPr/>
          <p:nvPr userDrawn="1"/>
        </p:nvSpPr>
        <p:spPr>
          <a:xfrm>
            <a:off x="0" y="0"/>
            <a:ext cx="320034" cy="6858000"/>
          </a:xfrm>
          <a:prstGeom prst="rect">
            <a:avLst/>
          </a:prstGeom>
          <a:gradFill>
            <a:gsLst>
              <a:gs pos="0">
                <a:schemeClr val="bg1">
                  <a:lumMod val="85000"/>
                </a:schemeClr>
              </a:gs>
              <a:gs pos="100000">
                <a:schemeClr val="bg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8F7C632C-08F6-A648-BBE4-BF8C75EC9FF9}"/>
              </a:ext>
            </a:extLst>
          </p:cNvPr>
          <p:cNvSpPr/>
          <p:nvPr userDrawn="1"/>
        </p:nvSpPr>
        <p:spPr>
          <a:xfrm>
            <a:off x="0" y="2007"/>
            <a:ext cx="320034" cy="316025"/>
          </a:xfrm>
          <a:prstGeom prst="rect">
            <a:avLst/>
          </a:prstGeom>
          <a:solidFill>
            <a:schemeClr val="bg1">
              <a:lumMod val="7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ound Diagonal Corner Rectangle 57">
            <a:extLst>
              <a:ext uri="{FF2B5EF4-FFF2-40B4-BE49-F238E27FC236}">
                <a16:creationId xmlns:a16="http://schemas.microsoft.com/office/drawing/2014/main" id="{3154C0E3-5DC3-4143-9579-F61F05D08118}"/>
              </a:ext>
            </a:extLst>
          </p:cNvPr>
          <p:cNvSpPr/>
          <p:nvPr userDrawn="1"/>
        </p:nvSpPr>
        <p:spPr>
          <a:xfrm>
            <a:off x="138954" y="126518"/>
            <a:ext cx="2002536" cy="502920"/>
          </a:xfrm>
          <a:prstGeom prst="round2DiagRect">
            <a:avLst>
              <a:gd name="adj1" fmla="val 34849"/>
              <a:gd name="adj2" fmla="val 0"/>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0" name="Picture 59">
            <a:extLst>
              <a:ext uri="{FF2B5EF4-FFF2-40B4-BE49-F238E27FC236}">
                <a16:creationId xmlns:a16="http://schemas.microsoft.com/office/drawing/2014/main" id="{2D81BF78-B26A-4047-8805-73160BD9E8DF}"/>
              </a:ext>
            </a:extLst>
          </p:cNvPr>
          <p:cNvPicPr>
            <a:picLocks noChangeAspect="1"/>
          </p:cNvPicPr>
          <p:nvPr userDrawn="1"/>
        </p:nvPicPr>
        <p:blipFill>
          <a:blip r:embed="rId2"/>
          <a:stretch>
            <a:fillRect/>
          </a:stretch>
        </p:blipFill>
        <p:spPr>
          <a:xfrm>
            <a:off x="8643170" y="6476065"/>
            <a:ext cx="3346704" cy="177770"/>
          </a:xfrm>
          <a:prstGeom prst="rect">
            <a:avLst/>
          </a:prstGeom>
        </p:spPr>
      </p:pic>
      <p:pic>
        <p:nvPicPr>
          <p:cNvPr id="61" name="Picture 60">
            <a:extLst>
              <a:ext uri="{FF2B5EF4-FFF2-40B4-BE49-F238E27FC236}">
                <a16:creationId xmlns:a16="http://schemas.microsoft.com/office/drawing/2014/main" id="{2175BAD9-A58A-474F-B7CD-182763F78BD1}"/>
              </a:ext>
            </a:extLst>
          </p:cNvPr>
          <p:cNvPicPr>
            <a:picLocks noChangeAspect="1"/>
          </p:cNvPicPr>
          <p:nvPr userDrawn="1"/>
        </p:nvPicPr>
        <p:blipFill>
          <a:blip r:embed="rId3"/>
          <a:stretch>
            <a:fillRect/>
          </a:stretch>
        </p:blipFill>
        <p:spPr>
          <a:xfrm>
            <a:off x="516738" y="181542"/>
            <a:ext cx="1216319" cy="392871"/>
          </a:xfrm>
          <a:prstGeom prst="rect">
            <a:avLst/>
          </a:prstGeom>
        </p:spPr>
      </p:pic>
    </p:spTree>
    <p:extLst>
      <p:ext uri="{BB962C8B-B14F-4D97-AF65-F5344CB8AC3E}">
        <p14:creationId xmlns:p14="http://schemas.microsoft.com/office/powerpoint/2010/main" val="38948269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Title Slide Re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9293423-987C-DF4B-B8FB-53EA087F059C}"/>
              </a:ext>
            </a:extLst>
          </p:cNvPr>
          <p:cNvSpPr/>
          <p:nvPr userDrawn="1"/>
        </p:nvSpPr>
        <p:spPr>
          <a:xfrm>
            <a:off x="0" y="0"/>
            <a:ext cx="12192000"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1FBDFC56-7962-E641-A125-55A2E83F3270}"/>
              </a:ext>
            </a:extLst>
          </p:cNvPr>
          <p:cNvSpPr/>
          <p:nvPr userDrawn="1"/>
        </p:nvSpPr>
        <p:spPr>
          <a:xfrm>
            <a:off x="0" y="0"/>
            <a:ext cx="12192000" cy="320040"/>
          </a:xfrm>
          <a:prstGeom prst="rect">
            <a:avLst/>
          </a:prstGeom>
          <a:gradFill>
            <a:gsLst>
              <a:gs pos="0">
                <a:srgbClr val="660C0D"/>
              </a:gs>
              <a:gs pos="100000">
                <a:schemeClr val="accent6"/>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5036A302-6E17-3848-8C68-A08D23EFFAA9}"/>
              </a:ext>
            </a:extLst>
          </p:cNvPr>
          <p:cNvSpPr/>
          <p:nvPr userDrawn="1"/>
        </p:nvSpPr>
        <p:spPr>
          <a:xfrm>
            <a:off x="0" y="0"/>
            <a:ext cx="320034" cy="6858000"/>
          </a:xfrm>
          <a:prstGeom prst="rect">
            <a:avLst/>
          </a:prstGeom>
          <a:gradFill>
            <a:gsLst>
              <a:gs pos="0">
                <a:srgbClr val="660C0D"/>
              </a:gs>
              <a:gs pos="100000">
                <a:schemeClr val="accent6"/>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EB3FF37-E370-8B48-AB6A-D7AE81A8B990}"/>
              </a:ext>
            </a:extLst>
          </p:cNvPr>
          <p:cNvSpPr/>
          <p:nvPr userDrawn="1"/>
        </p:nvSpPr>
        <p:spPr>
          <a:xfrm>
            <a:off x="0" y="2007"/>
            <a:ext cx="320034" cy="316025"/>
          </a:xfrm>
          <a:prstGeom prst="rect">
            <a:avLst/>
          </a:prstGeom>
          <a:solidFill>
            <a:srgbClr val="4C08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A826957-97D7-F344-BA75-08ED880B8311}"/>
              </a:ext>
            </a:extLst>
          </p:cNvPr>
          <p:cNvSpPr>
            <a:spLocks noGrp="1"/>
          </p:cNvSpPr>
          <p:nvPr>
            <p:ph type="ctrTitle"/>
          </p:nvPr>
        </p:nvSpPr>
        <p:spPr>
          <a:xfrm>
            <a:off x="1524000" y="1122363"/>
            <a:ext cx="9144000" cy="2387600"/>
          </a:xfrm>
        </p:spPr>
        <p:txBody>
          <a:bodyPr anchor="b"/>
          <a:lstStyle>
            <a:lvl1pPr algn="ctr">
              <a:defRPr sz="4800" b="1" i="0">
                <a:solidFill>
                  <a:schemeClr val="bg1"/>
                </a:solidFill>
                <a:latin typeface="Source Sans Pro" panose="020B0503030403020204" pitchFamily="34" charset="0"/>
              </a:defRPr>
            </a:lvl1pPr>
          </a:lstStyle>
          <a:p>
            <a:r>
              <a:rPr lang="en-US" dirty="0"/>
              <a:t>Click to edit Master title style</a:t>
            </a:r>
          </a:p>
        </p:txBody>
      </p:sp>
      <p:sp>
        <p:nvSpPr>
          <p:cNvPr id="3" name="Subtitle 2">
            <a:extLst>
              <a:ext uri="{FF2B5EF4-FFF2-40B4-BE49-F238E27FC236}">
                <a16:creationId xmlns:a16="http://schemas.microsoft.com/office/drawing/2014/main" id="{1DFDB903-1512-3C4D-9AD9-984579E15325}"/>
              </a:ext>
            </a:extLst>
          </p:cNvPr>
          <p:cNvSpPr>
            <a:spLocks noGrp="1"/>
          </p:cNvSpPr>
          <p:nvPr>
            <p:ph type="subTitle" idx="1"/>
          </p:nvPr>
        </p:nvSpPr>
        <p:spPr>
          <a:xfrm>
            <a:off x="1524000" y="3602038"/>
            <a:ext cx="9144000" cy="1655762"/>
          </a:xfrm>
        </p:spPr>
        <p:txBody>
          <a:bodyPr/>
          <a:lstStyle>
            <a:lvl1pPr marL="0" indent="0" algn="ctr">
              <a:buNone/>
              <a:defRPr sz="2400">
                <a:solidFill>
                  <a:schemeClr val="bg1">
                    <a:lumMod val="7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11" name="Picture 10">
            <a:extLst>
              <a:ext uri="{FF2B5EF4-FFF2-40B4-BE49-F238E27FC236}">
                <a16:creationId xmlns:a16="http://schemas.microsoft.com/office/drawing/2014/main" id="{38AB926E-A335-4E41-8CE1-417AF954AD7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637383" y="6476069"/>
            <a:ext cx="3344470" cy="182124"/>
          </a:xfrm>
          <a:prstGeom prst="rect">
            <a:avLst/>
          </a:prstGeom>
        </p:spPr>
      </p:pic>
      <p:sp>
        <p:nvSpPr>
          <p:cNvPr id="13" name="Round Diagonal Corner Rectangle 12">
            <a:extLst>
              <a:ext uri="{FF2B5EF4-FFF2-40B4-BE49-F238E27FC236}">
                <a16:creationId xmlns:a16="http://schemas.microsoft.com/office/drawing/2014/main" id="{EF7DEF2F-AAF5-B042-ABA4-8B79F4D432CD}"/>
              </a:ext>
            </a:extLst>
          </p:cNvPr>
          <p:cNvSpPr/>
          <p:nvPr userDrawn="1"/>
        </p:nvSpPr>
        <p:spPr>
          <a:xfrm>
            <a:off x="138954" y="126518"/>
            <a:ext cx="2002536" cy="502920"/>
          </a:xfrm>
          <a:prstGeom prst="round2DiagRect">
            <a:avLst>
              <a:gd name="adj1" fmla="val 34849"/>
              <a:gd name="adj2"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E9F84B64-2EC8-9548-A469-D7EEC08E5C6A}"/>
              </a:ext>
            </a:extLst>
          </p:cNvPr>
          <p:cNvPicPr>
            <a:picLocks noChangeAspect="1"/>
          </p:cNvPicPr>
          <p:nvPr userDrawn="1"/>
        </p:nvPicPr>
        <p:blipFill>
          <a:blip r:embed="rId3"/>
          <a:stretch>
            <a:fillRect/>
          </a:stretch>
        </p:blipFill>
        <p:spPr>
          <a:xfrm>
            <a:off x="276041" y="219345"/>
            <a:ext cx="1728362" cy="317266"/>
          </a:xfrm>
          <a:prstGeom prst="rect">
            <a:avLst/>
          </a:prstGeom>
        </p:spPr>
      </p:pic>
    </p:spTree>
    <p:extLst>
      <p:ext uri="{BB962C8B-B14F-4D97-AF65-F5344CB8AC3E}">
        <p14:creationId xmlns:p14="http://schemas.microsoft.com/office/powerpoint/2010/main" val="7407078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reserve="1">
  <p:cSld name="Title Slide Gray">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BD4C4099-31B1-DA44-9D8D-DF0321C55D53}"/>
              </a:ext>
            </a:extLst>
          </p:cNvPr>
          <p:cNvSpPr/>
          <p:nvPr userDrawn="1"/>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B59C1D06-70CB-D748-BB53-8E757BADBF1D}"/>
              </a:ext>
            </a:extLst>
          </p:cNvPr>
          <p:cNvSpPr/>
          <p:nvPr userDrawn="1"/>
        </p:nvSpPr>
        <p:spPr>
          <a:xfrm>
            <a:off x="0" y="0"/>
            <a:ext cx="12192000" cy="320040"/>
          </a:xfrm>
          <a:prstGeom prst="rect">
            <a:avLst/>
          </a:prstGeom>
          <a:gradFill>
            <a:gsLst>
              <a:gs pos="0">
                <a:schemeClr val="tx1">
                  <a:lumMod val="85000"/>
                  <a:lumOff val="15000"/>
                </a:schemeClr>
              </a:gs>
              <a:gs pos="100000">
                <a:schemeClr val="tx1">
                  <a:lumMod val="75000"/>
                  <a:lumOff val="2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BF08BF80-67FB-FA46-A282-2B69BA13E656}"/>
              </a:ext>
            </a:extLst>
          </p:cNvPr>
          <p:cNvSpPr/>
          <p:nvPr userDrawn="1"/>
        </p:nvSpPr>
        <p:spPr>
          <a:xfrm>
            <a:off x="0" y="0"/>
            <a:ext cx="320034" cy="6858000"/>
          </a:xfrm>
          <a:prstGeom prst="rect">
            <a:avLst/>
          </a:prstGeom>
          <a:gradFill>
            <a:gsLst>
              <a:gs pos="0">
                <a:schemeClr val="tx1">
                  <a:lumMod val="85000"/>
                  <a:lumOff val="15000"/>
                </a:schemeClr>
              </a:gs>
              <a:gs pos="100000">
                <a:schemeClr val="tx1">
                  <a:lumMod val="75000"/>
                  <a:lumOff val="2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71B9842F-6E3F-1E40-B718-34847BBA30D0}"/>
              </a:ext>
            </a:extLst>
          </p:cNvPr>
          <p:cNvSpPr/>
          <p:nvPr userDrawn="1"/>
        </p:nvSpPr>
        <p:spPr>
          <a:xfrm>
            <a:off x="0" y="2007"/>
            <a:ext cx="320034" cy="31602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 Diagonal Corner Rectangle 18">
            <a:extLst>
              <a:ext uri="{FF2B5EF4-FFF2-40B4-BE49-F238E27FC236}">
                <a16:creationId xmlns:a16="http://schemas.microsoft.com/office/drawing/2014/main" id="{64745C2A-D24A-2C4F-9BD3-2384214B7CE8}"/>
              </a:ext>
            </a:extLst>
          </p:cNvPr>
          <p:cNvSpPr/>
          <p:nvPr userDrawn="1"/>
        </p:nvSpPr>
        <p:spPr>
          <a:xfrm>
            <a:off x="138954" y="126518"/>
            <a:ext cx="2002536" cy="502920"/>
          </a:xfrm>
          <a:prstGeom prst="round2DiagRect">
            <a:avLst>
              <a:gd name="adj1" fmla="val 34849"/>
              <a:gd name="adj2"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A826957-97D7-F344-BA75-08ED880B8311}"/>
              </a:ext>
            </a:extLst>
          </p:cNvPr>
          <p:cNvSpPr>
            <a:spLocks noGrp="1"/>
          </p:cNvSpPr>
          <p:nvPr>
            <p:ph type="ctrTitle"/>
          </p:nvPr>
        </p:nvSpPr>
        <p:spPr>
          <a:xfrm>
            <a:off x="1524000" y="1122363"/>
            <a:ext cx="9144000" cy="2387600"/>
          </a:xfrm>
        </p:spPr>
        <p:txBody>
          <a:bodyPr anchor="b"/>
          <a:lstStyle>
            <a:lvl1pPr algn="ctr">
              <a:defRPr sz="4800" b="1" i="0">
                <a:solidFill>
                  <a:schemeClr val="bg1"/>
                </a:solidFill>
                <a:latin typeface="Source Sans Pro" panose="020B0503030403020204" pitchFamily="34" charset="0"/>
              </a:defRPr>
            </a:lvl1pPr>
          </a:lstStyle>
          <a:p>
            <a:r>
              <a:rPr lang="en-US" dirty="0"/>
              <a:t>Click to edit Master title style</a:t>
            </a:r>
          </a:p>
        </p:txBody>
      </p:sp>
      <p:sp>
        <p:nvSpPr>
          <p:cNvPr id="3" name="Subtitle 2">
            <a:extLst>
              <a:ext uri="{FF2B5EF4-FFF2-40B4-BE49-F238E27FC236}">
                <a16:creationId xmlns:a16="http://schemas.microsoft.com/office/drawing/2014/main" id="{1DFDB903-1512-3C4D-9AD9-984579E15325}"/>
              </a:ext>
            </a:extLst>
          </p:cNvPr>
          <p:cNvSpPr>
            <a:spLocks noGrp="1"/>
          </p:cNvSpPr>
          <p:nvPr>
            <p:ph type="subTitle" idx="1"/>
          </p:nvPr>
        </p:nvSpPr>
        <p:spPr>
          <a:xfrm>
            <a:off x="1524000" y="3602038"/>
            <a:ext cx="9144000" cy="1655762"/>
          </a:xfrm>
        </p:spPr>
        <p:txBody>
          <a:bodyPr/>
          <a:lstStyle>
            <a:lvl1pPr marL="0" indent="0" algn="ctr">
              <a:buNone/>
              <a:defRPr sz="2400">
                <a:solidFill>
                  <a:schemeClr val="bg1">
                    <a:lumMod val="7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12" name="Picture 11">
            <a:extLst>
              <a:ext uri="{FF2B5EF4-FFF2-40B4-BE49-F238E27FC236}">
                <a16:creationId xmlns:a16="http://schemas.microsoft.com/office/drawing/2014/main" id="{63506FB2-0DC4-1D46-AB44-DE08D8116E5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637383" y="6476069"/>
            <a:ext cx="3344470" cy="182124"/>
          </a:xfrm>
          <a:prstGeom prst="rect">
            <a:avLst/>
          </a:prstGeom>
        </p:spPr>
      </p:pic>
      <p:pic>
        <p:nvPicPr>
          <p:cNvPr id="7" name="Picture 6">
            <a:extLst>
              <a:ext uri="{FF2B5EF4-FFF2-40B4-BE49-F238E27FC236}">
                <a16:creationId xmlns:a16="http://schemas.microsoft.com/office/drawing/2014/main" id="{8112742B-219A-5E4D-B1F4-4C1522FDEE83}"/>
              </a:ext>
            </a:extLst>
          </p:cNvPr>
          <p:cNvPicPr>
            <a:picLocks noChangeAspect="1"/>
          </p:cNvPicPr>
          <p:nvPr userDrawn="1"/>
        </p:nvPicPr>
        <p:blipFill>
          <a:blip r:embed="rId3"/>
          <a:stretch>
            <a:fillRect/>
          </a:stretch>
        </p:blipFill>
        <p:spPr>
          <a:xfrm>
            <a:off x="510358" y="177205"/>
            <a:ext cx="1243173" cy="401545"/>
          </a:xfrm>
          <a:prstGeom prst="rect">
            <a:avLst/>
          </a:prstGeom>
        </p:spPr>
      </p:pic>
    </p:spTree>
    <p:extLst>
      <p:ext uri="{BB962C8B-B14F-4D97-AF65-F5344CB8AC3E}">
        <p14:creationId xmlns:p14="http://schemas.microsoft.com/office/powerpoint/2010/main" val="40304742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Basic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BAA528-D804-EE4C-B2D4-6AA1E787E75A}"/>
              </a:ext>
            </a:extLst>
          </p:cNvPr>
          <p:cNvSpPr>
            <a:spLocks noGrp="1"/>
          </p:cNvSpPr>
          <p:nvPr>
            <p:ph type="title"/>
          </p:nvPr>
        </p:nvSpPr>
        <p:spPr>
          <a:xfrm>
            <a:off x="841248" y="914400"/>
            <a:ext cx="10515600" cy="1143000"/>
          </a:xfrm>
        </p:spPr>
        <p:txBody>
          <a:bodyPr anchor="b" anchorCtr="0"/>
          <a:lstStyle>
            <a:lvl1pPr>
              <a:defRPr b="1" i="0">
                <a:latin typeface="Source Sans Pro" panose="020B0503030403020204" pitchFamily="34" charset="0"/>
              </a:defRPr>
            </a:lvl1pPr>
          </a:lstStyle>
          <a:p>
            <a:r>
              <a:rPr lang="en-US" dirty="0"/>
              <a:t>Click to edit Master title style</a:t>
            </a:r>
          </a:p>
        </p:txBody>
      </p:sp>
      <p:sp>
        <p:nvSpPr>
          <p:cNvPr id="3" name="Content Placeholder 2">
            <a:extLst>
              <a:ext uri="{FF2B5EF4-FFF2-40B4-BE49-F238E27FC236}">
                <a16:creationId xmlns:a16="http://schemas.microsoft.com/office/drawing/2014/main" id="{C9089DE0-C01E-BE42-8C67-8B456D45051E}"/>
              </a:ext>
            </a:extLst>
          </p:cNvPr>
          <p:cNvSpPr>
            <a:spLocks noGrp="1"/>
          </p:cNvSpPr>
          <p:nvPr>
            <p:ph idx="1"/>
          </p:nvPr>
        </p:nvSpPr>
        <p:spPr>
          <a:xfrm>
            <a:off x="841248" y="2194560"/>
            <a:ext cx="10515600" cy="3657600"/>
          </a:xfrm>
        </p:spPr>
        <p:txBody>
          <a:bodyPr/>
          <a:lstStyle>
            <a:lvl1pPr>
              <a:spcBef>
                <a:spcPts val="1000"/>
              </a:spcBef>
              <a:defRPr/>
            </a:lvl1pPr>
            <a:lvl2pPr>
              <a:spcBef>
                <a:spcPts val="1000"/>
              </a:spcBef>
              <a:defRPr/>
            </a:lvl2pPr>
            <a:lvl3pPr>
              <a:spcBef>
                <a:spcPts val="1000"/>
              </a:spcBef>
              <a:defRPr/>
            </a:lvl3pPr>
            <a:lvl4pPr>
              <a:spcBef>
                <a:spcPts val="1000"/>
              </a:spcBef>
              <a:defRPr/>
            </a:lvl4pPr>
            <a:lvl5pPr>
              <a:spcBef>
                <a:spcPts val="10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0AAA3E1F-A7EB-B442-BBAE-DD77CD63900C}"/>
              </a:ext>
            </a:extLst>
          </p:cNvPr>
          <p:cNvSpPr>
            <a:spLocks noGrp="1"/>
          </p:cNvSpPr>
          <p:nvPr>
            <p:ph type="sldNum" sz="quarter" idx="12"/>
          </p:nvPr>
        </p:nvSpPr>
        <p:spPr>
          <a:xfrm>
            <a:off x="838200" y="6356350"/>
            <a:ext cx="2743200" cy="365125"/>
          </a:xfrm>
        </p:spPr>
        <p:txBody>
          <a:bodyPr/>
          <a:lstStyle>
            <a:lvl1pPr algn="l">
              <a:defRPr/>
            </a:lvl1pPr>
          </a:lstStyle>
          <a:p>
            <a:pPr algn="l"/>
            <a:fld id="{3DCDA199-B4A8-7C47-A365-953C9EAC6935}" type="slidenum">
              <a:rPr lang="en-US" smtClean="0"/>
              <a:pPr/>
              <a:t>‹#›</a:t>
            </a:fld>
            <a:endParaRPr lang="en-US"/>
          </a:p>
        </p:txBody>
      </p:sp>
      <p:sp>
        <p:nvSpPr>
          <p:cNvPr id="7" name="Rectangle 6">
            <a:extLst>
              <a:ext uri="{FF2B5EF4-FFF2-40B4-BE49-F238E27FC236}">
                <a16:creationId xmlns:a16="http://schemas.microsoft.com/office/drawing/2014/main" id="{5520685D-9BB3-624D-B49C-F5F889C0B7F6}"/>
              </a:ext>
            </a:extLst>
          </p:cNvPr>
          <p:cNvSpPr/>
          <p:nvPr userDrawn="1"/>
        </p:nvSpPr>
        <p:spPr>
          <a:xfrm>
            <a:off x="0" y="0"/>
            <a:ext cx="12192000" cy="320040"/>
          </a:xfrm>
          <a:prstGeom prst="rect">
            <a:avLst/>
          </a:prstGeom>
          <a:gradFill>
            <a:gsLst>
              <a:gs pos="0">
                <a:schemeClr val="bg1">
                  <a:lumMod val="85000"/>
                </a:schemeClr>
              </a:gs>
              <a:gs pos="100000">
                <a:schemeClr val="bg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8FAD02D8-9AC0-4D44-A091-D739C0C8F7E5}"/>
              </a:ext>
            </a:extLst>
          </p:cNvPr>
          <p:cNvSpPr/>
          <p:nvPr userDrawn="1"/>
        </p:nvSpPr>
        <p:spPr>
          <a:xfrm>
            <a:off x="0" y="0"/>
            <a:ext cx="320034" cy="6858000"/>
          </a:xfrm>
          <a:prstGeom prst="rect">
            <a:avLst/>
          </a:prstGeom>
          <a:gradFill>
            <a:gsLst>
              <a:gs pos="0">
                <a:schemeClr val="bg1">
                  <a:lumMod val="85000"/>
                </a:schemeClr>
              </a:gs>
              <a:gs pos="100000">
                <a:schemeClr val="bg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804124D-BB39-E54C-9E89-D3921F31CBC1}"/>
              </a:ext>
            </a:extLst>
          </p:cNvPr>
          <p:cNvSpPr/>
          <p:nvPr userDrawn="1"/>
        </p:nvSpPr>
        <p:spPr>
          <a:xfrm>
            <a:off x="0" y="2007"/>
            <a:ext cx="320034" cy="316025"/>
          </a:xfrm>
          <a:prstGeom prst="rect">
            <a:avLst/>
          </a:prstGeom>
          <a:solidFill>
            <a:schemeClr val="bg1">
              <a:lumMod val="7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 Diagonal Corner Rectangle 10">
            <a:extLst>
              <a:ext uri="{FF2B5EF4-FFF2-40B4-BE49-F238E27FC236}">
                <a16:creationId xmlns:a16="http://schemas.microsoft.com/office/drawing/2014/main" id="{FBC223D3-E24B-814E-807A-09551F0ED888}"/>
              </a:ext>
            </a:extLst>
          </p:cNvPr>
          <p:cNvSpPr/>
          <p:nvPr userDrawn="1"/>
        </p:nvSpPr>
        <p:spPr>
          <a:xfrm>
            <a:off x="138954" y="126518"/>
            <a:ext cx="2002536" cy="502920"/>
          </a:xfrm>
          <a:prstGeom prst="round2DiagRect">
            <a:avLst>
              <a:gd name="adj1" fmla="val 34849"/>
              <a:gd name="adj2" fmla="val 0"/>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D5DA9DD1-54D3-7B4F-B912-76B4C8F449A8}"/>
              </a:ext>
            </a:extLst>
          </p:cNvPr>
          <p:cNvPicPr>
            <a:picLocks noChangeAspect="1"/>
          </p:cNvPicPr>
          <p:nvPr userDrawn="1"/>
        </p:nvPicPr>
        <p:blipFill>
          <a:blip r:embed="rId2"/>
          <a:stretch>
            <a:fillRect/>
          </a:stretch>
        </p:blipFill>
        <p:spPr>
          <a:xfrm>
            <a:off x="8643170" y="6476065"/>
            <a:ext cx="3346704" cy="177770"/>
          </a:xfrm>
          <a:prstGeom prst="rect">
            <a:avLst/>
          </a:prstGeom>
        </p:spPr>
      </p:pic>
      <p:pic>
        <p:nvPicPr>
          <p:cNvPr id="12" name="Picture 11">
            <a:extLst>
              <a:ext uri="{FF2B5EF4-FFF2-40B4-BE49-F238E27FC236}">
                <a16:creationId xmlns:a16="http://schemas.microsoft.com/office/drawing/2014/main" id="{4B406626-DED8-AC4D-9A85-62B8ACEBFF55}"/>
              </a:ext>
            </a:extLst>
          </p:cNvPr>
          <p:cNvPicPr>
            <a:picLocks noChangeAspect="1"/>
          </p:cNvPicPr>
          <p:nvPr userDrawn="1"/>
        </p:nvPicPr>
        <p:blipFill>
          <a:blip r:embed="rId3"/>
          <a:stretch>
            <a:fillRect/>
          </a:stretch>
        </p:blipFill>
        <p:spPr>
          <a:xfrm>
            <a:off x="510358" y="177205"/>
            <a:ext cx="1243173" cy="401545"/>
          </a:xfrm>
          <a:prstGeom prst="rect">
            <a:avLst/>
          </a:prstGeom>
        </p:spPr>
      </p:pic>
    </p:spTree>
    <p:extLst>
      <p:ext uri="{BB962C8B-B14F-4D97-AF65-F5344CB8AC3E}">
        <p14:creationId xmlns:p14="http://schemas.microsoft.com/office/powerpoint/2010/main" val="42236397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06378FA-C815-4944-964C-3B926D0B5294}"/>
              </a:ext>
            </a:extLst>
          </p:cNvPr>
          <p:cNvSpPr>
            <a:spLocks noGrp="1"/>
          </p:cNvSpPr>
          <p:nvPr>
            <p:ph type="title"/>
          </p:nvPr>
        </p:nvSpPr>
        <p:spPr>
          <a:xfrm>
            <a:off x="838200" y="914400"/>
            <a:ext cx="10515600" cy="1143000"/>
          </a:xfrm>
          <a:prstGeom prst="rect">
            <a:avLst/>
          </a:prstGeom>
        </p:spPr>
        <p:txBody>
          <a:bodyPr vert="horz" lIns="91440" tIns="45720" rIns="91440" bIns="45720" rtlCol="0" anchor="b" anchorCtr="0">
            <a:normAutofit/>
          </a:bodyPr>
          <a:lstStyle/>
          <a:p>
            <a:r>
              <a:rPr lang="en-US"/>
              <a:t>Click to edit Master title style</a:t>
            </a:r>
          </a:p>
        </p:txBody>
      </p:sp>
      <p:sp>
        <p:nvSpPr>
          <p:cNvPr id="3" name="Text Placeholder 2">
            <a:extLst>
              <a:ext uri="{FF2B5EF4-FFF2-40B4-BE49-F238E27FC236}">
                <a16:creationId xmlns:a16="http://schemas.microsoft.com/office/drawing/2014/main" id="{2DA2786A-142A-0A46-84DD-82B8673594C0}"/>
              </a:ext>
            </a:extLst>
          </p:cNvPr>
          <p:cNvSpPr>
            <a:spLocks noGrp="1"/>
          </p:cNvSpPr>
          <p:nvPr>
            <p:ph type="body" idx="1"/>
          </p:nvPr>
        </p:nvSpPr>
        <p:spPr>
          <a:xfrm>
            <a:off x="841248" y="2194560"/>
            <a:ext cx="10515600" cy="3657600"/>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E60BF0BC-5AA9-7D4D-849F-5A8B2D513E79}"/>
              </a:ext>
            </a:extLst>
          </p:cNvPr>
          <p:cNvSpPr>
            <a:spLocks noGrp="1"/>
          </p:cNvSpPr>
          <p:nvPr>
            <p:ph type="sldNum" sz="quarter" idx="4"/>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Source Sans Pro" panose="020B0503030403020204" pitchFamily="34" charset="0"/>
              </a:defRPr>
            </a:lvl1pPr>
          </a:lstStyle>
          <a:p>
            <a:pPr algn="l"/>
            <a:fld id="{3DCDA199-B4A8-7C47-A365-953C9EAC6935}" type="slidenum">
              <a:rPr lang="en-US" smtClean="0"/>
              <a:pPr/>
              <a:t>‹#›</a:t>
            </a:fld>
            <a:endParaRPr lang="en-US"/>
          </a:p>
        </p:txBody>
      </p:sp>
    </p:spTree>
    <p:extLst>
      <p:ext uri="{BB962C8B-B14F-4D97-AF65-F5344CB8AC3E}">
        <p14:creationId xmlns:p14="http://schemas.microsoft.com/office/powerpoint/2010/main" val="4057018683"/>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49" r:id="rId7"/>
    <p:sldLayoutId id="2147483660" r:id="rId8"/>
    <p:sldLayoutId id="2147483650" r:id="rId9"/>
    <p:sldLayoutId id="2147483655" r:id="rId10"/>
    <p:sldLayoutId id="2147483661" r:id="rId11"/>
    <p:sldLayoutId id="2147483651" r:id="rId12"/>
    <p:sldLayoutId id="2147483662" r:id="rId13"/>
    <p:sldLayoutId id="2147483663" r:id="rId14"/>
  </p:sldLayoutIdLst>
  <p:txStyles>
    <p:titleStyle>
      <a:lvl1pPr algn="l" defTabSz="914400" rtl="0" eaLnBrk="1" latinLnBrk="0" hangingPunct="1">
        <a:lnSpc>
          <a:spcPct val="80000"/>
        </a:lnSpc>
        <a:spcBef>
          <a:spcPct val="0"/>
        </a:spcBef>
        <a:buNone/>
        <a:defRPr sz="3600" b="1" i="0" kern="1200" spc="-30" baseline="0">
          <a:solidFill>
            <a:schemeClr val="tx1"/>
          </a:solidFill>
          <a:latin typeface="Source Sans Pro" panose="020B0503030403020204" pitchFamily="34" charset="0"/>
          <a:ea typeface="+mj-ea"/>
          <a:cs typeface="+mj-cs"/>
        </a:defRPr>
      </a:lvl1pPr>
    </p:titleStyle>
    <p:body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1800" kern="1200">
          <a:solidFill>
            <a:schemeClr val="tx2"/>
          </a:solidFill>
          <a:latin typeface="Source Sans Pro" panose="020B0503030403020204" pitchFamily="34" charset="0"/>
          <a:ea typeface="+mn-ea"/>
          <a:cs typeface="+mn-cs"/>
        </a:defRPr>
      </a:lvl1pPr>
      <a:lvl2pPr marL="685800" indent="-228600" algn="l" defTabSz="914400" rtl="0" eaLnBrk="1" latinLnBrk="0" hangingPunct="1">
        <a:lnSpc>
          <a:spcPct val="90000"/>
        </a:lnSpc>
        <a:spcBef>
          <a:spcPts val="1000"/>
        </a:spcBef>
        <a:buClr>
          <a:schemeClr val="accent1"/>
        </a:buClr>
        <a:buFont typeface="Arial" panose="020B0604020202020204" pitchFamily="34" charset="0"/>
        <a:buChar char="•"/>
        <a:defRPr sz="1800" kern="1200">
          <a:solidFill>
            <a:schemeClr val="tx2"/>
          </a:solidFill>
          <a:latin typeface="Source Sans Pro" panose="020B0503030403020204" pitchFamily="34" charset="0"/>
          <a:ea typeface="+mn-ea"/>
          <a:cs typeface="+mn-cs"/>
        </a:defRPr>
      </a:lvl2pPr>
      <a:lvl3pPr marL="1143000" indent="-228600" algn="l" defTabSz="914400" rtl="0" eaLnBrk="1" latinLnBrk="0" hangingPunct="1">
        <a:lnSpc>
          <a:spcPct val="90000"/>
        </a:lnSpc>
        <a:spcBef>
          <a:spcPts val="1000"/>
        </a:spcBef>
        <a:buClr>
          <a:schemeClr val="accent1"/>
        </a:buClr>
        <a:buFont typeface="Arial" panose="020B0604020202020204" pitchFamily="34" charset="0"/>
        <a:buChar char="•"/>
        <a:defRPr sz="1800" kern="1200">
          <a:solidFill>
            <a:schemeClr val="tx2"/>
          </a:solidFill>
          <a:latin typeface="Source Sans Pro" panose="020B0503030403020204" pitchFamily="34" charset="0"/>
          <a:ea typeface="+mn-ea"/>
          <a:cs typeface="+mn-cs"/>
        </a:defRPr>
      </a:lvl3pPr>
      <a:lvl4pPr marL="1600200" indent="-228600" algn="l" defTabSz="914400" rtl="0" eaLnBrk="1" latinLnBrk="0" hangingPunct="1">
        <a:lnSpc>
          <a:spcPct val="90000"/>
        </a:lnSpc>
        <a:spcBef>
          <a:spcPts val="1000"/>
        </a:spcBef>
        <a:buClr>
          <a:schemeClr val="accent1"/>
        </a:buClr>
        <a:buFont typeface="Arial" panose="020B0604020202020204" pitchFamily="34" charset="0"/>
        <a:buChar char="•"/>
        <a:defRPr sz="1800" kern="1200">
          <a:solidFill>
            <a:schemeClr val="tx2"/>
          </a:solidFill>
          <a:latin typeface="Source Sans Pro" panose="020B0503030403020204" pitchFamily="34" charset="0"/>
          <a:ea typeface="+mn-ea"/>
          <a:cs typeface="+mn-cs"/>
        </a:defRPr>
      </a:lvl4pPr>
      <a:lvl5pPr marL="2057400" indent="-228600" algn="l" defTabSz="914400" rtl="0" eaLnBrk="1" latinLnBrk="0" hangingPunct="1">
        <a:lnSpc>
          <a:spcPct val="90000"/>
        </a:lnSpc>
        <a:spcBef>
          <a:spcPts val="1000"/>
        </a:spcBef>
        <a:buClr>
          <a:schemeClr val="accent1"/>
        </a:buClr>
        <a:buFont typeface="Arial" panose="020B0604020202020204" pitchFamily="34" charset="0"/>
        <a:buChar char="•"/>
        <a:defRPr sz="1800" kern="1200">
          <a:solidFill>
            <a:schemeClr val="tx2"/>
          </a:solidFill>
          <a:latin typeface="Source Sans Pro" panose="020B0503030403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image" Target="../media/image5.png"/><Relationship Id="rId5" Type="http://schemas.openxmlformats.org/officeDocument/2006/relationships/image" Target="../media/image11.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hyperlink" Target="https://openondemand.org/" TargetMode="External"/><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hyperlink" Target="https://openondemand.org/support"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https://docs.ris.wustl.edu/doc/compute/compute-ood.html" TargetMode="External"/><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hyperlink" Target="https://docs.ris.wustl.edu/doc/compute/compute-quick-start.html" TargetMode="External"/></Relationships>
</file>

<file path=ppt/slides/_rels/slide15.xml.rels><?xml version="1.0" encoding="UTF-8" standalone="yes"?>
<Relationships xmlns="http://schemas.openxmlformats.org/package/2006/relationships"><Relationship Id="rId3" Type="http://schemas.openxmlformats.org/officeDocument/2006/relationships/hyperlink" Target="http://ood.ris.wustl.edu/" TargetMode="External"/><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hyperlink" Target="https://www.putty.org/" TargetMode="External"/><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hyperlink" Target="http://mobaxterm.mobatek.net/" TargetMode="External"/></Relationships>
</file>

<file path=ppt/slides/_rels/slide17.xml.rels><?xml version="1.0" encoding="UTF-8" standalone="yes"?>
<Relationships xmlns="http://schemas.openxmlformats.org/package/2006/relationships"><Relationship Id="rId3" Type="http://schemas.openxmlformats.org/officeDocument/2006/relationships/hyperlink" Target="mailto:wustlkey@compute1-client-1.ris.wustl.edu" TargetMode="External"/><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hyperlink" Target="https://docs.ris.wustl.edu/?_ga=2.40306914.1528752349.1698870866-1910493063.1698860805#ris-data-storage-platforms" TargetMode="External"/><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hyperlink" Target="https://docs.ris.wustl.edu/doc/storage/03_storage.html?highlight=mount%20storage"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hyperlink" Target="https://wustl.box.com/s/4y06dtlhb9nhxrwco34awt3nf0ijgelk" TargetMode="Externa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hyperlink" Target="https://docs.ris.wustl.edu/doc/compute/workshops/ris-docker-workshop.html#using-a-docker-container-on-the-compute-platform" TargetMode="External"/><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hyperlink" Target="https://docs.ris.wustl.edu/doc/compute/recipes/ris-supported-containers.html" TargetMode="External"/><Relationship Id="rId2" Type="http://schemas.openxmlformats.org/officeDocument/2006/relationships/notesSlide" Target="../notesSlides/notesSlide23.xml"/><Relationship Id="rId1" Type="http://schemas.openxmlformats.org/officeDocument/2006/relationships/slideLayout" Target="../slideLayouts/slideLayout4.xml"/><Relationship Id="rId4" Type="http://schemas.openxmlformats.org/officeDocument/2006/relationships/hyperlink" Target="https://docs.ris.wustl.edu/doc/compute/recipes/ris-vetted-compute-apps.html" TargetMode="External"/></Relationships>
</file>

<file path=ppt/slides/_rels/slide24.xml.rels><?xml version="1.0" encoding="UTF-8" standalone="yes"?>
<Relationships xmlns="http://schemas.openxmlformats.org/package/2006/relationships"><Relationship Id="rId3" Type="http://schemas.openxmlformats.org/officeDocument/2006/relationships/hyperlink" Target="http://ood.ris.wustl.edu/" TargetMode="External"/><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hyperlink" Target="http://ood.ris.wustl.edu/" TargetMode="External"/><Relationship Id="rId2" Type="http://schemas.openxmlformats.org/officeDocument/2006/relationships/notesSlide" Target="../notesSlides/notesSlide25.xml"/><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26.xml.rels><?xml version="1.0" encoding="UTF-8" standalone="yes"?>
<Relationships xmlns="http://schemas.openxmlformats.org/package/2006/relationships"><Relationship Id="rId3" Type="http://schemas.openxmlformats.org/officeDocument/2006/relationships/hyperlink" Target="http://ood.ris.wustl.edu/" TargetMode="External"/><Relationship Id="rId2" Type="http://schemas.openxmlformats.org/officeDocument/2006/relationships/notesSlide" Target="../notesSlides/notesSlide26.xml"/><Relationship Id="rId1" Type="http://schemas.openxmlformats.org/officeDocument/2006/relationships/slideLayout" Target="../slideLayouts/slideLayout4.xml"/><Relationship Id="rId4" Type="http://schemas.openxmlformats.org/officeDocument/2006/relationships/image" Target="../media/image14.png"/></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hyperlink" Target="mailto:ndukummaze@wustl.edu"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hyperlink" Target="mailto:elyn@wustl.edu"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7.xml"/><Relationship Id="rId1" Type="http://schemas.openxmlformats.org/officeDocument/2006/relationships/slideLayout" Target="../slideLayouts/slideLayout4.xml"/><Relationship Id="rId4" Type="http://schemas.openxmlformats.org/officeDocument/2006/relationships/hyperlink" Target="https://docs.ris.wustl.edu/doc/compute/compute-quick-start.html" TargetMode="External"/></Relationships>
</file>

<file path=ppt/slides/_rels/slide38.xml.rels><?xml version="1.0" encoding="UTF-8" standalone="yes"?>
<Relationships xmlns="http://schemas.openxmlformats.org/package/2006/relationships"><Relationship Id="rId3" Type="http://schemas.openxmlformats.org/officeDocument/2006/relationships/hyperlink" Target="https://docs.ris.wustl.edu/doc/compute/compute-quick-start.html" TargetMode="External"/><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hyperlink" Target="https://docs.ris.wustl.edu/doc/compute/compute-quick-start.html" TargetMode="External"/><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hyperlink" Target="https://becker.wustl.edu/civicrm/event/info/?reset=1&amp;id=823" TargetMode="External"/><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hyperlink" Target="https://becker.wustl.edu/civicrm/event/info/?reset=1&amp;id=822" TargetMode="External"/><Relationship Id="rId5" Type="http://schemas.openxmlformats.org/officeDocument/2006/relationships/hyperlink" Target="https://becker.wustl.edu/civicrm/event/info/?reset=1&amp;id=821" TargetMode="External"/><Relationship Id="rId4" Type="http://schemas.openxmlformats.org/officeDocument/2006/relationships/hyperlink" Target="https://becker.wustl.edu/civicrm/event/info/?reset=1&amp;id=820"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hyperlink" Target="https://ris.wustl.edu/" TargetMode="External"/></Relationships>
</file>

<file path=ppt/slides/_rels/slide5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0.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1.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2.xml"/><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3.xm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4.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openxmlformats.org/officeDocument/2006/relationships/hyperlink" Target="https://ris.wustl.edu/support/" TargetMode="External"/><Relationship Id="rId2" Type="http://schemas.openxmlformats.org/officeDocument/2006/relationships/notesSlide" Target="../notesSlides/notesSlide55.xml"/><Relationship Id="rId1" Type="http://schemas.openxmlformats.org/officeDocument/2006/relationships/slideLayout" Target="../slideLayouts/slideLayout4.xml"/><Relationship Id="rId4" Type="http://schemas.openxmlformats.org/officeDocument/2006/relationships/hyperlink" Target="https://ris.wustl.edu/support/service-desk/" TargetMode="Externa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7.xml"/><Relationship Id="rId1" Type="http://schemas.openxmlformats.org/officeDocument/2006/relationships/slideLayout" Target="../slideLayouts/slideLayout4.xml"/><Relationship Id="rId4" Type="http://schemas.openxmlformats.org/officeDocument/2006/relationships/hyperlink" Target="https://github.com/genome/bfx-workshop" TargetMode="External"/></Relationships>
</file>

<file path=ppt/slides/_rels/slide58.xml.rels><?xml version="1.0" encoding="UTF-8" standalone="yes"?>
<Relationships xmlns="http://schemas.openxmlformats.org/package/2006/relationships"><Relationship Id="rId8" Type="http://schemas.openxmlformats.org/officeDocument/2006/relationships/hyperlink" Target="https://it.wustl.edu/home/how-to/linkedin-learning/" TargetMode="External"/><Relationship Id="rId3" Type="http://schemas.openxmlformats.org/officeDocument/2006/relationships/hyperlink" Target="https://docs.ris.wustl.edu/" TargetMode="External"/><Relationship Id="rId7" Type="http://schemas.openxmlformats.org/officeDocument/2006/relationships/hyperlink" Target="https://learning.oreilly.com/home/" TargetMode="External"/><Relationship Id="rId2" Type="http://schemas.openxmlformats.org/officeDocument/2006/relationships/notesSlide" Target="../notesSlides/notesSlide58.xml"/><Relationship Id="rId1" Type="http://schemas.openxmlformats.org/officeDocument/2006/relationships/slideLayout" Target="../slideLayouts/slideLayout4.xml"/><Relationship Id="rId6" Type="http://schemas.openxmlformats.org/officeDocument/2006/relationships/hyperlink" Target="https://becker.wustl.edu/services/research-computing/" TargetMode="External"/><Relationship Id="rId11" Type="http://schemas.openxmlformats.org/officeDocument/2006/relationships/hyperlink" Target="mailto:ndukummaze@wustl.edu" TargetMode="External"/><Relationship Id="rId5" Type="http://schemas.openxmlformats.org/officeDocument/2006/relationships/hyperlink" Target="https://openondemand.org/" TargetMode="External"/><Relationship Id="rId10" Type="http://schemas.openxmlformats.org/officeDocument/2006/relationships/hyperlink" Target="mailto:elyn@wustl.edu" TargetMode="External"/><Relationship Id="rId4" Type="http://schemas.openxmlformats.org/officeDocument/2006/relationships/hyperlink" Target="https://docs.ris.wustl.edu/doc/compute/compute-ood.html" TargetMode="External"/><Relationship Id="rId9" Type="http://schemas.openxmlformats.org/officeDocument/2006/relationships/hyperlink" Target="https://ris.wustl.edu/support/"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hyperlink" Target="https://ris.wustl.edu/services/research-storage/" TargetMode="External"/><Relationship Id="rId5" Type="http://schemas.openxmlformats.org/officeDocument/2006/relationships/image" Target="../media/image8.png"/><Relationship Id="rId4" Type="http://schemas.openxmlformats.org/officeDocument/2006/relationships/hyperlink" Target="https://ris.wustl.edu/services/compute/resources/"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servicedesk.ris.wustl.edu/" TargetMode="External"/><Relationship Id="rId2" Type="http://schemas.openxmlformats.org/officeDocument/2006/relationships/notesSlide" Target="../notesSlides/notesSlide9.xml"/><Relationship Id="rId1" Type="http://schemas.openxmlformats.org/officeDocument/2006/relationships/slideLayout" Target="../slideLayouts/slideLayout4.xml"/><Relationship Id="rId5" Type="http://schemas.openxmlformats.org/officeDocument/2006/relationships/image" Target="../media/image5.png"/><Relationship Id="rId4" Type="http://schemas.openxmlformats.org/officeDocument/2006/relationships/hyperlink" Target="https://ris.wustl.edu/resources/"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757029-1B79-6F4C-813F-376005C98A5C}"/>
              </a:ext>
            </a:extLst>
          </p:cNvPr>
          <p:cNvSpPr>
            <a:spLocks noGrp="1"/>
          </p:cNvSpPr>
          <p:nvPr>
            <p:ph type="ctrTitle"/>
          </p:nvPr>
        </p:nvSpPr>
        <p:spPr/>
        <p:txBody>
          <a:bodyPr>
            <a:normAutofit/>
          </a:bodyPr>
          <a:lstStyle/>
          <a:p>
            <a:r>
              <a:rPr lang="en-US" sz="4000" b="0" dirty="0">
                <a:latin typeface="Arial" panose="020B0604020202020204" pitchFamily="34" charset="0"/>
                <a:cs typeface="Arial" panose="020B0604020202020204" pitchFamily="34" charset="0"/>
              </a:rPr>
              <a:t>Bernard Becker Medical Library</a:t>
            </a:r>
          </a:p>
        </p:txBody>
      </p:sp>
      <p:sp>
        <p:nvSpPr>
          <p:cNvPr id="3" name="Subtitle 2">
            <a:extLst>
              <a:ext uri="{FF2B5EF4-FFF2-40B4-BE49-F238E27FC236}">
                <a16:creationId xmlns:a16="http://schemas.microsoft.com/office/drawing/2014/main" id="{A29AF486-BE0F-3C46-BA8C-DCDDB3E9A8BB}"/>
              </a:ext>
            </a:extLst>
          </p:cNvPr>
          <p:cNvSpPr>
            <a:spLocks noGrp="1"/>
          </p:cNvSpPr>
          <p:nvPr>
            <p:ph type="subTitle" idx="1"/>
          </p:nvPr>
        </p:nvSpPr>
        <p:spPr/>
        <p:txBody>
          <a:bodyPr/>
          <a:lstStyle/>
          <a:p>
            <a:r>
              <a:rPr lang="en-US" dirty="0">
                <a:latin typeface="Arial" panose="020B0604020202020204" pitchFamily="34" charset="0"/>
                <a:ea typeface="Source Sans Pro" panose="020B0503030403020204" pitchFamily="34" charset="0"/>
                <a:cs typeface="Arial" panose="020B0604020202020204" pitchFamily="34" charset="0"/>
              </a:rPr>
              <a:t>Delivering knowledge, informing decisions</a:t>
            </a:r>
          </a:p>
        </p:txBody>
      </p:sp>
    </p:spTree>
    <p:extLst>
      <p:ext uri="{BB962C8B-B14F-4D97-AF65-F5344CB8AC3E}">
        <p14:creationId xmlns:p14="http://schemas.microsoft.com/office/powerpoint/2010/main" val="136205350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1248" y="1246274"/>
            <a:ext cx="11163300" cy="674508"/>
          </a:xfrm>
        </p:spPr>
        <p:txBody>
          <a:bodyPr>
            <a:normAutofit/>
          </a:bodyPr>
          <a:lstStyle/>
          <a:p>
            <a:pPr algn="ctr"/>
            <a:r>
              <a:rPr lang="en-US" dirty="0">
                <a:latin typeface="Arial" panose="020B0604020202020204" pitchFamily="34" charset="0"/>
                <a:cs typeface="Arial" panose="020B0604020202020204" pitchFamily="34" charset="0"/>
              </a:rPr>
              <a:t>Main components of a compute cluster</a:t>
            </a:r>
          </a:p>
        </p:txBody>
      </p:sp>
      <p:pic>
        <p:nvPicPr>
          <p:cNvPr id="6" name="Picture 5"/>
          <p:cNvPicPr>
            <a:picLocks noChangeAspect="1"/>
          </p:cNvPicPr>
          <p:nvPr/>
        </p:nvPicPr>
        <p:blipFill rotWithShape="1">
          <a:blip r:embed="rId3" cstate="print">
            <a:extLst>
              <a:ext uri="{28A0092B-C50C-407E-A947-70E740481C1C}">
                <a14:useLocalDpi xmlns:a14="http://schemas.microsoft.com/office/drawing/2010/main" val="0"/>
              </a:ext>
            </a:extLst>
          </a:blip>
          <a:srcRect l="3588" t="4102" r="2343" b="6308"/>
          <a:stretch/>
        </p:blipFill>
        <p:spPr>
          <a:xfrm>
            <a:off x="10876882" y="12555"/>
            <a:ext cx="1295400" cy="1233716"/>
          </a:xfrm>
          <a:prstGeom prst="rect">
            <a:avLst/>
          </a:prstGeom>
        </p:spPr>
      </p:pic>
      <p:sp>
        <p:nvSpPr>
          <p:cNvPr id="3" name="Rectangle 2"/>
          <p:cNvSpPr/>
          <p:nvPr/>
        </p:nvSpPr>
        <p:spPr>
          <a:xfrm>
            <a:off x="1420751" y="2422559"/>
            <a:ext cx="10004294" cy="3539430"/>
          </a:xfrm>
          <a:prstGeom prst="rect">
            <a:avLst/>
          </a:prstGeom>
        </p:spPr>
        <p:txBody>
          <a:bodyPr wrap="square">
            <a:spAutoFit/>
          </a:bodyPr>
          <a:lstStyle/>
          <a:p>
            <a:pPr marL="107950">
              <a:buClr>
                <a:srgbClr val="FFFFFF"/>
              </a:buClr>
              <a:buSzPct val="45000"/>
            </a:pPr>
            <a:r>
              <a:rPr lang="en-US" sz="2800" spc="-1" dirty="0">
                <a:latin typeface="Arial" panose="020B0604020202020204" pitchFamily="34" charset="0"/>
                <a:cs typeface="Arial" panose="020B0604020202020204" pitchFamily="34" charset="0"/>
              </a:rPr>
              <a:t>High performance computing (HPC)</a:t>
            </a:r>
            <a:r>
              <a:rPr lang="en-US" sz="2800" spc="-1" dirty="0">
                <a:latin typeface="Arial"/>
                <a:cs typeface="Arial"/>
              </a:rPr>
              <a:t> clusters have more computing resources CPU, GPU, RAM, storage, etc., than laptops/local desktop.</a:t>
            </a:r>
          </a:p>
          <a:p>
            <a:pPr marL="107950">
              <a:buClr>
                <a:srgbClr val="FFFFFF"/>
              </a:buClr>
              <a:buSzPct val="45000"/>
            </a:pPr>
            <a:endParaRPr lang="en-US" sz="2800" spc="-1" dirty="0">
              <a:latin typeface="Arial"/>
              <a:cs typeface="Arial"/>
            </a:endParaRPr>
          </a:p>
          <a:p>
            <a:pPr marL="107950">
              <a:buClr>
                <a:srgbClr val="FFFFFF"/>
              </a:buClr>
              <a:buSzPct val="45000"/>
            </a:pPr>
            <a:r>
              <a:rPr lang="en-US" sz="2800" spc="-1" dirty="0">
                <a:latin typeface="Arial" panose="020B0604020202020204" pitchFamily="34" charset="0"/>
                <a:cs typeface="Arial" panose="020B0604020202020204" pitchFamily="34" charset="0"/>
              </a:rPr>
              <a:t>Users need to connect to login nodes on the HPC </a:t>
            </a:r>
            <a:r>
              <a:rPr lang="en-US" sz="2800" spc="-1" dirty="0">
                <a:latin typeface="Arial"/>
                <a:cs typeface="Arial"/>
              </a:rPr>
              <a:t>(remote computer), in order</a:t>
            </a:r>
            <a:r>
              <a:rPr lang="en-US" sz="2800" spc="-1" dirty="0">
                <a:latin typeface="Arial" panose="020B0604020202020204" pitchFamily="34" charset="0"/>
                <a:cs typeface="Arial" panose="020B0604020202020204" pitchFamily="34" charset="0"/>
              </a:rPr>
              <a:t> to submit jobs to the HPC compute nodes for </a:t>
            </a:r>
            <a:r>
              <a:rPr lang="en-US" sz="2800" spc="-1" dirty="0" smtClean="0">
                <a:latin typeface="Arial" panose="020B0604020202020204" pitchFamily="34" charset="0"/>
                <a:cs typeface="Arial" panose="020B0604020202020204" pitchFamily="34" charset="0"/>
              </a:rPr>
              <a:t>execution using </a:t>
            </a:r>
            <a:r>
              <a:rPr lang="en-US" sz="2800" spc="-1" dirty="0">
                <a:latin typeface="Arial" panose="020B0604020202020204" pitchFamily="34" charset="0"/>
                <a:cs typeface="Arial" panose="020B0604020202020204" pitchFamily="34" charset="0"/>
              </a:rPr>
              <a:t>commands or using a web interface such as Open On Demand (OOD)</a:t>
            </a:r>
            <a:endParaRPr lang="en-US" sz="2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6914336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Shape 1"/>
          <p:cNvSpPr txBox="1"/>
          <p:nvPr/>
        </p:nvSpPr>
        <p:spPr>
          <a:xfrm>
            <a:off x="1851837" y="759354"/>
            <a:ext cx="9071640" cy="927257"/>
          </a:xfrm>
          <a:prstGeom prst="rect">
            <a:avLst/>
          </a:prstGeom>
          <a:noFill/>
          <a:ln>
            <a:noFill/>
          </a:ln>
        </p:spPr>
        <p:txBody>
          <a:bodyPr lIns="0" tIns="0" rIns="0" bIns="0" anchor="ctr"/>
          <a:lstStyle/>
          <a:p>
            <a:pPr algn="ctr"/>
            <a:r>
              <a:rPr lang="en-US" sz="3600" b="1" spc="-1" dirty="0">
                <a:latin typeface="Arial" panose="020B0604020202020204" pitchFamily="34" charset="0"/>
                <a:cs typeface="Arial" panose="020B0604020202020204" pitchFamily="34" charset="0"/>
              </a:rPr>
              <a:t>Main components of a compute cluster</a:t>
            </a:r>
            <a:endParaRPr lang="en-US" sz="3600" b="1" dirty="0">
              <a:latin typeface="Arial" panose="020B0604020202020204" pitchFamily="34" charset="0"/>
              <a:cs typeface="Arial" panose="020B0604020202020204" pitchFamily="34" charset="0"/>
            </a:endParaRPr>
          </a:p>
        </p:txBody>
      </p:sp>
      <p:sp>
        <p:nvSpPr>
          <p:cNvPr id="3" name="CustomShape 1"/>
          <p:cNvSpPr/>
          <p:nvPr/>
        </p:nvSpPr>
        <p:spPr>
          <a:xfrm>
            <a:off x="8112978" y="3712081"/>
            <a:ext cx="2438400" cy="367319"/>
          </a:xfrm>
          <a:prstGeom prst="ellipse">
            <a:avLst/>
          </a:prstGeom>
          <a:solidFill>
            <a:srgbClr val="FFFFFF"/>
          </a:solidFill>
          <a:ln>
            <a:solidFill>
              <a:srgbClr val="3465A4"/>
            </a:solidFill>
          </a:ln>
        </p:spPr>
        <p:style>
          <a:lnRef idx="0">
            <a:scrgbClr r="0" g="0" b="0"/>
          </a:lnRef>
          <a:fillRef idx="0">
            <a:scrgbClr r="0" g="0" b="0"/>
          </a:fillRef>
          <a:effectRef idx="0">
            <a:scrgbClr r="0" g="0" b="0"/>
          </a:effectRef>
          <a:fontRef idx="minor"/>
        </p:style>
      </p:sp>
      <p:sp>
        <p:nvSpPr>
          <p:cNvPr id="4" name="TextShape 7"/>
          <p:cNvSpPr txBox="1"/>
          <p:nvPr/>
        </p:nvSpPr>
        <p:spPr>
          <a:xfrm>
            <a:off x="8874978" y="2533598"/>
            <a:ext cx="1676400" cy="309331"/>
          </a:xfrm>
          <a:prstGeom prst="rect">
            <a:avLst/>
          </a:prstGeom>
          <a:noFill/>
          <a:ln>
            <a:noFill/>
          </a:ln>
        </p:spPr>
        <p:txBody>
          <a:bodyPr lIns="67507" tIns="33753" rIns="67507" bIns="33753"/>
          <a:lstStyle/>
          <a:p>
            <a:r>
              <a:rPr lang="en-US" sz="2000" spc="-1" dirty="0">
                <a:latin typeface="Arial" panose="020B0604020202020204" pitchFamily="34" charset="0"/>
                <a:cs typeface="Arial" panose="020B0604020202020204" pitchFamily="34" charset="0"/>
              </a:rPr>
              <a:t>login nodes</a:t>
            </a:r>
            <a:endParaRPr sz="2000" dirty="0">
              <a:latin typeface="Arial" panose="020B0604020202020204" pitchFamily="34" charset="0"/>
              <a:cs typeface="Arial" panose="020B0604020202020204" pitchFamily="34" charset="0"/>
            </a:endParaRPr>
          </a:p>
        </p:txBody>
      </p:sp>
      <p:sp>
        <p:nvSpPr>
          <p:cNvPr id="5" name="TextShape 9"/>
          <p:cNvSpPr txBox="1"/>
          <p:nvPr/>
        </p:nvSpPr>
        <p:spPr>
          <a:xfrm>
            <a:off x="6969978" y="5509929"/>
            <a:ext cx="1939568" cy="259767"/>
          </a:xfrm>
          <a:prstGeom prst="rect">
            <a:avLst/>
          </a:prstGeom>
          <a:noFill/>
          <a:ln>
            <a:noFill/>
          </a:ln>
        </p:spPr>
        <p:txBody>
          <a:bodyPr lIns="67507" tIns="33753" rIns="67507" bIns="33753"/>
          <a:lstStyle/>
          <a:p>
            <a:r>
              <a:rPr lang="en-US" sz="2000" spc="-1" dirty="0">
                <a:latin typeface="Arial" panose="020B0604020202020204" pitchFamily="34" charset="0"/>
                <a:cs typeface="Arial" panose="020B0604020202020204" pitchFamily="34" charset="0"/>
              </a:rPr>
              <a:t>compute nodes</a:t>
            </a:r>
            <a:endParaRPr sz="2000" dirty="0">
              <a:latin typeface="Arial" panose="020B0604020202020204" pitchFamily="34" charset="0"/>
              <a:cs typeface="Arial" panose="020B0604020202020204" pitchFamily="34" charset="0"/>
            </a:endParaRPr>
          </a:p>
        </p:txBody>
      </p:sp>
      <p:sp>
        <p:nvSpPr>
          <p:cNvPr id="6" name="TextShape 11"/>
          <p:cNvSpPr txBox="1"/>
          <p:nvPr/>
        </p:nvSpPr>
        <p:spPr>
          <a:xfrm>
            <a:off x="10047965" y="5511613"/>
            <a:ext cx="1798814" cy="383813"/>
          </a:xfrm>
          <a:prstGeom prst="rect">
            <a:avLst/>
          </a:prstGeom>
          <a:noFill/>
          <a:ln>
            <a:noFill/>
          </a:ln>
        </p:spPr>
        <p:txBody>
          <a:bodyPr lIns="67507" tIns="33753" rIns="67507" bIns="33753"/>
          <a:lstStyle/>
          <a:p>
            <a:r>
              <a:rPr lang="en-US" sz="2000" spc="-1" dirty="0">
                <a:latin typeface="Arial" panose="020B0604020202020204" pitchFamily="34" charset="0"/>
                <a:cs typeface="Arial" panose="020B0604020202020204" pitchFamily="34" charset="0"/>
              </a:rPr>
              <a:t>storage</a:t>
            </a:r>
            <a:endParaRPr sz="2000" dirty="0">
              <a:latin typeface="Arial" panose="020B0604020202020204" pitchFamily="34" charset="0"/>
              <a:cs typeface="Arial" panose="020B0604020202020204" pitchFamily="34" charset="0"/>
            </a:endParaRPr>
          </a:p>
        </p:txBody>
      </p:sp>
      <p:sp>
        <p:nvSpPr>
          <p:cNvPr id="7" name="TextShape 12"/>
          <p:cNvSpPr txBox="1"/>
          <p:nvPr/>
        </p:nvSpPr>
        <p:spPr>
          <a:xfrm>
            <a:off x="8177232" y="3712081"/>
            <a:ext cx="2509396" cy="259767"/>
          </a:xfrm>
          <a:prstGeom prst="rect">
            <a:avLst/>
          </a:prstGeom>
          <a:noFill/>
          <a:ln>
            <a:noFill/>
          </a:ln>
        </p:spPr>
        <p:txBody>
          <a:bodyPr lIns="67507" tIns="33753" rIns="67507" bIns="33753"/>
          <a:lstStyle/>
          <a:p>
            <a:r>
              <a:rPr lang="en-US" sz="2000" spc="-1" dirty="0">
                <a:latin typeface="Arial" panose="020B0604020202020204" pitchFamily="34" charset="0"/>
                <a:cs typeface="Arial" panose="020B0604020202020204" pitchFamily="34" charset="0"/>
              </a:rPr>
              <a:t>high-speed internet</a:t>
            </a:r>
            <a:endParaRPr sz="2000" dirty="0">
              <a:latin typeface="Arial" panose="020B0604020202020204" pitchFamily="34" charset="0"/>
              <a:cs typeface="Arial" panose="020B0604020202020204" pitchFamily="34" charset="0"/>
            </a:endParaRPr>
          </a:p>
        </p:txBody>
      </p:sp>
      <p:sp>
        <p:nvSpPr>
          <p:cNvPr id="8" name="Line 13"/>
          <p:cNvSpPr/>
          <p:nvPr/>
        </p:nvSpPr>
        <p:spPr>
          <a:xfrm>
            <a:off x="8652939" y="3299479"/>
            <a:ext cx="530313" cy="394226"/>
          </a:xfrm>
          <a:prstGeom prst="line">
            <a:avLst/>
          </a:prstGeom>
          <a:ln>
            <a:solidFill>
              <a:srgbClr val="000000"/>
            </a:solidFill>
          </a:ln>
        </p:spPr>
        <p:style>
          <a:lnRef idx="0">
            <a:scrgbClr r="0" g="0" b="0"/>
          </a:lnRef>
          <a:fillRef idx="0">
            <a:scrgbClr r="0" g="0" b="0"/>
          </a:fillRef>
          <a:effectRef idx="0">
            <a:scrgbClr r="0" g="0" b="0"/>
          </a:effectRef>
          <a:fontRef idx="minor"/>
        </p:style>
      </p:sp>
      <p:sp>
        <p:nvSpPr>
          <p:cNvPr id="9" name="Line 14"/>
          <p:cNvSpPr/>
          <p:nvPr/>
        </p:nvSpPr>
        <p:spPr>
          <a:xfrm flipH="1">
            <a:off x="8552191" y="4138329"/>
            <a:ext cx="380539" cy="285817"/>
          </a:xfrm>
          <a:prstGeom prst="line">
            <a:avLst/>
          </a:prstGeom>
          <a:ln>
            <a:solidFill>
              <a:srgbClr val="000000"/>
            </a:solidFill>
          </a:ln>
        </p:spPr>
        <p:style>
          <a:lnRef idx="0">
            <a:scrgbClr r="0" g="0" b="0"/>
          </a:lnRef>
          <a:fillRef idx="0">
            <a:scrgbClr r="0" g="0" b="0"/>
          </a:fillRef>
          <a:effectRef idx="0">
            <a:scrgbClr r="0" g="0" b="0"/>
          </a:effectRef>
          <a:fontRef idx="minor"/>
        </p:style>
      </p:sp>
      <p:sp>
        <p:nvSpPr>
          <p:cNvPr id="10" name="Line 15"/>
          <p:cNvSpPr/>
          <p:nvPr/>
        </p:nvSpPr>
        <p:spPr>
          <a:xfrm>
            <a:off x="9586679" y="4083394"/>
            <a:ext cx="310771" cy="281487"/>
          </a:xfrm>
          <a:prstGeom prst="line">
            <a:avLst/>
          </a:prstGeom>
          <a:ln>
            <a:solidFill>
              <a:srgbClr val="000000"/>
            </a:solidFill>
          </a:ln>
        </p:spPr>
        <p:style>
          <a:lnRef idx="0">
            <a:scrgbClr r="0" g="0" b="0"/>
          </a:lnRef>
          <a:fillRef idx="0">
            <a:scrgbClr r="0" g="0" b="0"/>
          </a:fillRef>
          <a:effectRef idx="0">
            <a:scrgbClr r="0" g="0" b="0"/>
          </a:effectRef>
          <a:fontRef idx="minor"/>
        </p:style>
      </p:sp>
      <p:pic>
        <p:nvPicPr>
          <p:cNvPr id="11" name="Picture 10"/>
          <p:cNvPicPr>
            <a:picLocks noChangeAspect="1"/>
          </p:cNvPicPr>
          <p:nvPr/>
        </p:nvPicPr>
        <p:blipFill>
          <a:blip r:embed="rId3"/>
          <a:stretch>
            <a:fillRect/>
          </a:stretch>
        </p:blipFill>
        <p:spPr>
          <a:xfrm>
            <a:off x="5360169" y="2320924"/>
            <a:ext cx="1193348" cy="1033702"/>
          </a:xfrm>
          <a:prstGeom prst="rect">
            <a:avLst/>
          </a:prstGeom>
        </p:spPr>
      </p:pic>
      <p:pic>
        <p:nvPicPr>
          <p:cNvPr id="12" name="Picture 11"/>
          <p:cNvPicPr>
            <a:picLocks noChangeAspect="1"/>
          </p:cNvPicPr>
          <p:nvPr/>
        </p:nvPicPr>
        <p:blipFill rotWithShape="1">
          <a:blip r:embed="rId4"/>
          <a:srcRect l="11664" r="4399" b="7531"/>
          <a:stretch/>
        </p:blipFill>
        <p:spPr>
          <a:xfrm>
            <a:off x="7794745" y="2320924"/>
            <a:ext cx="1059511" cy="998449"/>
          </a:xfrm>
          <a:prstGeom prst="rect">
            <a:avLst/>
          </a:prstGeom>
        </p:spPr>
      </p:pic>
      <p:pic>
        <p:nvPicPr>
          <p:cNvPr id="13" name="Picture 12"/>
          <p:cNvPicPr>
            <a:picLocks noChangeAspect="1"/>
          </p:cNvPicPr>
          <p:nvPr/>
        </p:nvPicPr>
        <p:blipFill rotWithShape="1">
          <a:blip r:embed="rId4"/>
          <a:srcRect b="7510"/>
          <a:stretch/>
        </p:blipFill>
        <p:spPr>
          <a:xfrm>
            <a:off x="7745404" y="4447459"/>
            <a:ext cx="1337838" cy="1058476"/>
          </a:xfrm>
          <a:prstGeom prst="rect">
            <a:avLst/>
          </a:prstGeom>
        </p:spPr>
      </p:pic>
      <p:pic>
        <p:nvPicPr>
          <p:cNvPr id="14" name="Picture 13"/>
          <p:cNvPicPr>
            <a:picLocks noChangeAspect="1"/>
          </p:cNvPicPr>
          <p:nvPr/>
        </p:nvPicPr>
        <p:blipFill rotWithShape="1">
          <a:blip r:embed="rId4"/>
          <a:srcRect b="10162"/>
          <a:stretch/>
        </p:blipFill>
        <p:spPr>
          <a:xfrm>
            <a:off x="6360379" y="4457084"/>
            <a:ext cx="1385026" cy="1064377"/>
          </a:xfrm>
          <a:prstGeom prst="rect">
            <a:avLst/>
          </a:prstGeom>
        </p:spPr>
      </p:pic>
      <p:cxnSp>
        <p:nvCxnSpPr>
          <p:cNvPr id="15" name="Straight Connector 14"/>
          <p:cNvCxnSpPr/>
          <p:nvPr/>
        </p:nvCxnSpPr>
        <p:spPr>
          <a:xfrm flipV="1">
            <a:off x="6759444" y="2889355"/>
            <a:ext cx="997417" cy="2096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17" name="Picture 16"/>
          <p:cNvPicPr>
            <a:picLocks noChangeAspect="1"/>
          </p:cNvPicPr>
          <p:nvPr/>
        </p:nvPicPr>
        <p:blipFill rotWithShape="1">
          <a:blip r:embed="rId4"/>
          <a:srcRect b="7510"/>
          <a:stretch/>
        </p:blipFill>
        <p:spPr>
          <a:xfrm>
            <a:off x="9897451" y="4400075"/>
            <a:ext cx="1402775" cy="1109853"/>
          </a:xfrm>
          <a:prstGeom prst="rect">
            <a:avLst/>
          </a:prstGeom>
        </p:spPr>
      </p:pic>
      <p:sp>
        <p:nvSpPr>
          <p:cNvPr id="18" name="TextBox 17"/>
          <p:cNvSpPr txBox="1"/>
          <p:nvPr/>
        </p:nvSpPr>
        <p:spPr>
          <a:xfrm>
            <a:off x="824579" y="2420210"/>
            <a:ext cx="3639455" cy="830997"/>
          </a:xfrm>
          <a:prstGeom prst="rect">
            <a:avLst/>
          </a:prstGeom>
          <a:noFill/>
        </p:spPr>
        <p:txBody>
          <a:bodyPr wrap="square" lIns="91440" tIns="45720" rIns="91440" bIns="45720" rtlCol="0" anchor="t">
            <a:spAutoFit/>
          </a:bodyPr>
          <a:lstStyle/>
          <a:p>
            <a:r>
              <a:rPr lang="en-US" sz="1600" u="sng" dirty="0">
                <a:latin typeface="Arial"/>
                <a:cs typeface="Arial"/>
              </a:rPr>
              <a:t>Batch Job Scheduler software:</a:t>
            </a:r>
            <a:endParaRPr lang="en-US" sz="1600" u="sng" dirty="0">
              <a:cs typeface="Calibri"/>
            </a:endParaRPr>
          </a:p>
          <a:p>
            <a:r>
              <a:rPr lang="en-US" sz="1600" dirty="0">
                <a:latin typeface="Arial"/>
                <a:cs typeface="Arial"/>
              </a:rPr>
              <a:t> - RIS compute uses IBM’s Spectrum </a:t>
            </a:r>
            <a:r>
              <a:rPr lang="en-US" sz="1600" spc="-1" dirty="0">
                <a:latin typeface="Arial"/>
                <a:cs typeface="Arial"/>
              </a:rPr>
              <a:t>Load Sharing Facility (LSF) </a:t>
            </a:r>
            <a:endParaRPr lang="en-US" sz="1600" dirty="0">
              <a:latin typeface="Arial"/>
              <a:cs typeface="Arial"/>
            </a:endParaRPr>
          </a:p>
        </p:txBody>
      </p:sp>
      <p:sp>
        <p:nvSpPr>
          <p:cNvPr id="19" name="TextBox 18">
            <a:extLst>
              <a:ext uri="{FF2B5EF4-FFF2-40B4-BE49-F238E27FC236}">
                <a16:creationId xmlns:a16="http://schemas.microsoft.com/office/drawing/2014/main" id="{FA818320-BBB4-BFB8-7A79-FC16FA3D1347}"/>
              </a:ext>
            </a:extLst>
          </p:cNvPr>
          <p:cNvSpPr txBox="1"/>
          <p:nvPr/>
        </p:nvSpPr>
        <p:spPr>
          <a:xfrm>
            <a:off x="824579" y="3772276"/>
            <a:ext cx="3597078" cy="338554"/>
          </a:xfrm>
          <a:prstGeom prst="rect">
            <a:avLst/>
          </a:prstGeom>
          <a:noFill/>
        </p:spPr>
        <p:txBody>
          <a:bodyPr wrap="square" lIns="91440" tIns="45720" rIns="91440" bIns="45720" rtlCol="0" anchor="t">
            <a:spAutoFit/>
          </a:bodyPr>
          <a:lstStyle/>
          <a:p>
            <a:r>
              <a:rPr lang="en-US" sz="1600" u="sng" dirty="0">
                <a:latin typeface="Arial"/>
                <a:cs typeface="Arial"/>
              </a:rPr>
              <a:t>RIS compute uses Docker containers:</a:t>
            </a:r>
            <a:endParaRPr lang="en-US" sz="1600" u="sng" dirty="0">
              <a:cs typeface="Calibri"/>
            </a:endParaRPr>
          </a:p>
        </p:txBody>
      </p:sp>
      <p:pic>
        <p:nvPicPr>
          <p:cNvPr id="20" name="Picture 20" descr="Icon&#10;&#10;Description automatically generated">
            <a:extLst>
              <a:ext uri="{FF2B5EF4-FFF2-40B4-BE49-F238E27FC236}">
                <a16:creationId xmlns:a16="http://schemas.microsoft.com/office/drawing/2014/main" id="{AE41833F-C81C-30DF-97C1-775CFC349A9A}"/>
              </a:ext>
            </a:extLst>
          </p:cNvPr>
          <p:cNvPicPr>
            <a:picLocks noChangeAspect="1"/>
          </p:cNvPicPr>
          <p:nvPr/>
        </p:nvPicPr>
        <p:blipFill>
          <a:blip r:embed="rId5"/>
          <a:stretch>
            <a:fillRect/>
          </a:stretch>
        </p:blipFill>
        <p:spPr>
          <a:xfrm>
            <a:off x="1318437" y="4087284"/>
            <a:ext cx="1066800" cy="733425"/>
          </a:xfrm>
          <a:prstGeom prst="rect">
            <a:avLst/>
          </a:prstGeom>
        </p:spPr>
      </p:pic>
      <p:sp>
        <p:nvSpPr>
          <p:cNvPr id="21" name="TextBox 20"/>
          <p:cNvSpPr txBox="1"/>
          <p:nvPr/>
        </p:nvSpPr>
        <p:spPr>
          <a:xfrm>
            <a:off x="5001727" y="1999031"/>
            <a:ext cx="2534668" cy="400110"/>
          </a:xfrm>
          <a:prstGeom prst="rect">
            <a:avLst/>
          </a:prstGeom>
          <a:noFill/>
        </p:spPr>
        <p:txBody>
          <a:bodyPr wrap="none" rtlCol="0">
            <a:spAutoFit/>
          </a:bodyPr>
          <a:lstStyle/>
          <a:p>
            <a:r>
              <a:rPr lang="en-US" sz="2000" dirty="0">
                <a:latin typeface="Arial" panose="020B0604020202020204" pitchFamily="34" charset="0"/>
                <a:cs typeface="Arial" panose="020B0604020202020204" pitchFamily="34" charset="0"/>
              </a:rPr>
              <a:t>User/local computer</a:t>
            </a:r>
          </a:p>
        </p:txBody>
      </p:sp>
      <p:pic>
        <p:nvPicPr>
          <p:cNvPr id="22" name="Picture 21"/>
          <p:cNvPicPr>
            <a:picLocks noChangeAspect="1"/>
          </p:cNvPicPr>
          <p:nvPr/>
        </p:nvPicPr>
        <p:blipFill rotWithShape="1">
          <a:blip r:embed="rId6" cstate="print">
            <a:extLst>
              <a:ext uri="{28A0092B-C50C-407E-A947-70E740481C1C}">
                <a14:useLocalDpi xmlns:a14="http://schemas.microsoft.com/office/drawing/2010/main" val="0"/>
              </a:ext>
            </a:extLst>
          </a:blip>
          <a:srcRect l="3588" t="4102" r="2343" b="6308"/>
          <a:stretch/>
        </p:blipFill>
        <p:spPr>
          <a:xfrm>
            <a:off x="10876882" y="12555"/>
            <a:ext cx="1295400" cy="1233716"/>
          </a:xfrm>
          <a:prstGeom prst="rect">
            <a:avLst/>
          </a:prstGeom>
        </p:spPr>
      </p:pic>
      <p:sp>
        <p:nvSpPr>
          <p:cNvPr id="16" name="TextBox 15">
            <a:extLst>
              <a:ext uri="{FF2B5EF4-FFF2-40B4-BE49-F238E27FC236}">
                <a16:creationId xmlns:a16="http://schemas.microsoft.com/office/drawing/2014/main" id="{A72565BC-AE9A-6F6A-6DEE-F94388332DA5}"/>
              </a:ext>
            </a:extLst>
          </p:cNvPr>
          <p:cNvSpPr txBox="1"/>
          <p:nvPr/>
        </p:nvSpPr>
        <p:spPr>
          <a:xfrm>
            <a:off x="914766" y="5150034"/>
            <a:ext cx="5042077" cy="88537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90000"/>
              </a:lnSpc>
              <a:spcBef>
                <a:spcPts val="1000"/>
              </a:spcBef>
            </a:pPr>
            <a:r>
              <a:rPr lang="en-US" sz="1600" dirty="0">
                <a:latin typeface="Arial"/>
                <a:cs typeface="Arial"/>
              </a:rPr>
              <a:t>Docker container images and LSF tells the RIS compute system how to process the </a:t>
            </a:r>
            <a:r>
              <a:rPr lang="en-US" sz="1600" dirty="0" smtClean="0">
                <a:latin typeface="Arial"/>
                <a:cs typeface="Arial"/>
              </a:rPr>
              <a:t>jobs. </a:t>
            </a:r>
          </a:p>
          <a:p>
            <a:pPr>
              <a:lnSpc>
                <a:spcPct val="90000"/>
              </a:lnSpc>
              <a:spcBef>
                <a:spcPts val="1000"/>
              </a:spcBef>
            </a:pPr>
            <a:r>
              <a:rPr lang="en-US" sz="1600" spc="-1" dirty="0" smtClean="0">
                <a:latin typeface="Arial" panose="020B0604020202020204" pitchFamily="34" charset="0"/>
                <a:cs typeface="Arial" panose="020B0604020202020204" pitchFamily="34" charset="0"/>
              </a:rPr>
              <a:t>Use commands or Open </a:t>
            </a:r>
            <a:r>
              <a:rPr lang="en-US" sz="1600" spc="-1" dirty="0">
                <a:latin typeface="Arial" panose="020B0604020202020204" pitchFamily="34" charset="0"/>
                <a:cs typeface="Arial" panose="020B0604020202020204" pitchFamily="34" charset="0"/>
              </a:rPr>
              <a:t>On </a:t>
            </a:r>
            <a:r>
              <a:rPr lang="en-US" sz="1600" spc="-1" dirty="0" smtClean="0">
                <a:latin typeface="Arial" panose="020B0604020202020204" pitchFamily="34" charset="0"/>
                <a:cs typeface="Arial" panose="020B0604020202020204" pitchFamily="34" charset="0"/>
              </a:rPr>
              <a:t>Demand web interface</a:t>
            </a:r>
            <a:endParaRPr lang="en-US"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9324604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496291" y="1030778"/>
            <a:ext cx="8977745" cy="515389"/>
          </a:xfrm>
          <a:prstGeom prst="rect">
            <a:avLst/>
          </a:prstGeom>
        </p:spPr>
        <p:txBody>
          <a:bodyPr>
            <a:normAutofit lnSpcReduction="10000"/>
          </a:bodyPr>
          <a:lstStyle>
            <a:lvl1pPr algn="l" defTabSz="914400" rtl="0" eaLnBrk="1" latinLnBrk="0" hangingPunct="1">
              <a:lnSpc>
                <a:spcPct val="80000"/>
              </a:lnSpc>
              <a:spcBef>
                <a:spcPct val="0"/>
              </a:spcBef>
              <a:buNone/>
              <a:defRPr sz="3600" b="1" i="0" kern="1200" spc="-30" baseline="0">
                <a:solidFill>
                  <a:schemeClr val="tx1"/>
                </a:solidFill>
                <a:latin typeface="Source Sans Pro" panose="020B0503030403020204" pitchFamily="34" charset="0"/>
                <a:ea typeface="+mj-ea"/>
                <a:cs typeface="+mj-cs"/>
              </a:defRPr>
            </a:lvl1pPr>
          </a:lstStyle>
          <a:p>
            <a:pPr algn="ctr"/>
            <a:r>
              <a:rPr lang="en-US" dirty="0">
                <a:latin typeface="Arial" panose="020B0604020202020204" pitchFamily="34" charset="0"/>
                <a:cs typeface="Arial" panose="020B0604020202020204" pitchFamily="34" charset="0"/>
              </a:rPr>
              <a:t>Today’s Workshop</a:t>
            </a:r>
          </a:p>
        </p:txBody>
      </p:sp>
      <p:sp>
        <p:nvSpPr>
          <p:cNvPr id="3" name="Rectangle 2"/>
          <p:cNvSpPr/>
          <p:nvPr/>
        </p:nvSpPr>
        <p:spPr>
          <a:xfrm>
            <a:off x="852851" y="2226846"/>
            <a:ext cx="11002818" cy="2616101"/>
          </a:xfrm>
          <a:prstGeom prst="rect">
            <a:avLst/>
          </a:prstGeom>
        </p:spPr>
        <p:txBody>
          <a:bodyPr wrap="square">
            <a:spAutoFit/>
          </a:bodyPr>
          <a:lstStyle/>
          <a:p>
            <a:pPr marL="108000">
              <a:buClr>
                <a:srgbClr val="FFFFFF"/>
              </a:buClr>
              <a:buSzPct val="45000"/>
            </a:pPr>
            <a:r>
              <a:rPr lang="en-US" sz="2800" u="sng" spc="-1" dirty="0">
                <a:latin typeface="Arial" panose="020B0604020202020204" pitchFamily="34" charset="0"/>
                <a:cs typeface="Arial" panose="020B0604020202020204" pitchFamily="34" charset="0"/>
              </a:rPr>
              <a:t>Open On Demand on RIS Scientific Compute Platform – </a:t>
            </a:r>
            <a:r>
              <a:rPr lang="en-US" sz="2800" u="sng" spc="-1" dirty="0" smtClean="0">
                <a:latin typeface="Arial" panose="020B0604020202020204" pitchFamily="34" charset="0"/>
                <a:cs typeface="Arial" panose="020B0604020202020204" pitchFamily="34" charset="0"/>
              </a:rPr>
              <a:t>4/10/2024</a:t>
            </a:r>
            <a:endParaRPr lang="en-US" sz="2800" u="sng" spc="-1" dirty="0">
              <a:latin typeface="Arial" panose="020B0604020202020204" pitchFamily="34" charset="0"/>
              <a:cs typeface="Arial" panose="020B0604020202020204" pitchFamily="34" charset="0"/>
            </a:endParaRPr>
          </a:p>
          <a:p>
            <a:pPr marL="108000">
              <a:buClr>
                <a:srgbClr val="FFFFFF"/>
              </a:buClr>
              <a:buSzPct val="45000"/>
            </a:pPr>
            <a:r>
              <a:rPr lang="en-US" sz="2800" dirty="0">
                <a:latin typeface="Arial" panose="020B0604020202020204" pitchFamily="34" charset="0"/>
                <a:cs typeface="Arial" panose="020B0604020202020204" pitchFamily="34" charset="0"/>
              </a:rPr>
              <a:t>Open On Demand (OOD) is a web-based interface for connecting to and working in high performance computing environments.</a:t>
            </a:r>
          </a:p>
          <a:p>
            <a:pPr marL="108000">
              <a:buClr>
                <a:srgbClr val="FFFFFF"/>
              </a:buClr>
              <a:buSzPct val="45000"/>
            </a:pPr>
            <a:endParaRPr lang="en-US" sz="2800" dirty="0">
              <a:latin typeface="Arial" panose="020B0604020202020204" pitchFamily="34" charset="0"/>
              <a:cs typeface="Arial" panose="020B0604020202020204" pitchFamily="34" charset="0"/>
            </a:endParaRPr>
          </a:p>
          <a:p>
            <a:pPr marL="108000">
              <a:buClr>
                <a:srgbClr val="FFFFFF"/>
              </a:buClr>
              <a:buSzPct val="45000"/>
            </a:pPr>
            <a:r>
              <a:rPr lang="en-US" sz="2800" dirty="0">
                <a:latin typeface="Arial" panose="020B0604020202020204" pitchFamily="34" charset="0"/>
                <a:cs typeface="Arial" panose="020B0604020202020204" pitchFamily="34" charset="0"/>
              </a:rPr>
              <a:t>Goal: learn how to run jobs using OOD on RIS scientific compute.</a:t>
            </a:r>
          </a:p>
          <a:p>
            <a:pPr marL="108000">
              <a:buClr>
                <a:srgbClr val="FFFFFF"/>
              </a:buClr>
              <a:buSzPct val="45000"/>
            </a:pPr>
            <a:endParaRPr lang="en-US" sz="2400" spc="-1"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l="3588" t="4102" r="2343" b="6308"/>
          <a:stretch/>
        </p:blipFill>
        <p:spPr>
          <a:xfrm>
            <a:off x="10876882" y="12555"/>
            <a:ext cx="1295400" cy="1233716"/>
          </a:xfrm>
          <a:prstGeom prst="rect">
            <a:avLst/>
          </a:prstGeom>
        </p:spPr>
      </p:pic>
    </p:spTree>
    <p:extLst>
      <p:ext uri="{BB962C8B-B14F-4D97-AF65-F5344CB8AC3E}">
        <p14:creationId xmlns:p14="http://schemas.microsoft.com/office/powerpoint/2010/main" val="200684865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Shape 1"/>
          <p:cNvSpPr txBox="1"/>
          <p:nvPr/>
        </p:nvSpPr>
        <p:spPr>
          <a:xfrm>
            <a:off x="1436196" y="642705"/>
            <a:ext cx="9804457" cy="1262160"/>
          </a:xfrm>
          <a:prstGeom prst="rect">
            <a:avLst/>
          </a:prstGeom>
          <a:noFill/>
          <a:ln>
            <a:noFill/>
          </a:ln>
        </p:spPr>
        <p:txBody>
          <a:bodyPr lIns="0" tIns="0" rIns="0" bIns="0" anchor="ctr"/>
          <a:lstStyle/>
          <a:p>
            <a:pPr algn="ctr" fontAlgn="base"/>
            <a:r>
              <a:rPr lang="en-US" sz="3600" b="1" dirty="0">
                <a:latin typeface="Arial" panose="020B0604020202020204" pitchFamily="34" charset="0"/>
                <a:cs typeface="Arial" panose="020B0604020202020204" pitchFamily="34" charset="0"/>
              </a:rPr>
              <a:t>What is Open On Demand (OOD)?</a:t>
            </a:r>
          </a:p>
        </p:txBody>
      </p:sp>
      <p:sp>
        <p:nvSpPr>
          <p:cNvPr id="3" name="TextShape 2"/>
          <p:cNvSpPr txBox="1"/>
          <p:nvPr/>
        </p:nvSpPr>
        <p:spPr>
          <a:xfrm>
            <a:off x="979842" y="2129320"/>
            <a:ext cx="10857115" cy="4134320"/>
          </a:xfrm>
          <a:prstGeom prst="rect">
            <a:avLst/>
          </a:prstGeom>
          <a:noFill/>
          <a:ln>
            <a:noFill/>
          </a:ln>
        </p:spPr>
        <p:txBody>
          <a:bodyPr lIns="0" tIns="0" rIns="0" bIns="0"/>
          <a:lstStyle/>
          <a:p>
            <a:pPr fontAlgn="base"/>
            <a:r>
              <a:rPr lang="en-US" sz="2800" dirty="0">
                <a:latin typeface="Arial" panose="020B0604020202020204" pitchFamily="34" charset="0"/>
                <a:cs typeface="Arial" panose="020B0604020202020204" pitchFamily="34" charset="0"/>
              </a:rPr>
              <a:t>OOD is a GUI interface for remote computing, it provides a web browser interface for users to connect to and interact with RIS compute resources </a:t>
            </a:r>
          </a:p>
          <a:p>
            <a:pPr fontAlgn="base"/>
            <a:endParaRPr lang="en-US" sz="2800" dirty="0">
              <a:latin typeface="Arial" panose="020B0604020202020204" pitchFamily="34" charset="0"/>
              <a:cs typeface="Arial" panose="020B0604020202020204" pitchFamily="34" charset="0"/>
            </a:endParaRPr>
          </a:p>
          <a:p>
            <a:pPr fontAlgn="base"/>
            <a:r>
              <a:rPr lang="en-US" sz="2800" dirty="0">
                <a:latin typeface="Arial" panose="020B0604020202020204" pitchFamily="34" charset="0"/>
                <a:cs typeface="Arial" panose="020B0604020202020204" pitchFamily="34" charset="0"/>
              </a:rPr>
              <a:t>OOD website: </a:t>
            </a:r>
            <a:r>
              <a:rPr lang="en-US" sz="2800" dirty="0">
                <a:latin typeface="Arial" panose="020B0604020202020204" pitchFamily="34" charset="0"/>
                <a:cs typeface="Arial" panose="020B0604020202020204" pitchFamily="34" charset="0"/>
                <a:hlinkClick r:id="rId3"/>
              </a:rPr>
              <a:t>https://openondemand.org/</a:t>
            </a:r>
            <a:r>
              <a:rPr lang="en-US" sz="2800" dirty="0">
                <a:latin typeface="Arial" panose="020B0604020202020204" pitchFamily="34" charset="0"/>
                <a:cs typeface="Arial" panose="020B0604020202020204" pitchFamily="34" charset="0"/>
              </a:rPr>
              <a:t>. </a:t>
            </a:r>
          </a:p>
          <a:p>
            <a:pPr fontAlgn="base"/>
            <a:endParaRPr lang="en-US" sz="2800" dirty="0">
              <a:latin typeface="Arial" panose="020B0604020202020204" pitchFamily="34" charset="0"/>
              <a:cs typeface="Arial" panose="020B0604020202020204" pitchFamily="34" charset="0"/>
            </a:endParaRPr>
          </a:p>
          <a:p>
            <a:pPr fontAlgn="base"/>
            <a:r>
              <a:rPr lang="en-US" sz="2800" dirty="0">
                <a:latin typeface="Arial" panose="020B0604020202020204" pitchFamily="34" charset="0"/>
                <a:cs typeface="Arial" panose="020B0604020202020204" pitchFamily="34" charset="0"/>
              </a:rPr>
              <a:t>Access documents, ask questions, join discourse on the OOD support page: </a:t>
            </a:r>
            <a:r>
              <a:rPr lang="en-US" sz="2800" dirty="0">
                <a:latin typeface="Arial" panose="020B0604020202020204" pitchFamily="34" charset="0"/>
                <a:cs typeface="Arial" panose="020B0604020202020204" pitchFamily="34" charset="0"/>
                <a:hlinkClick r:id="rId4"/>
              </a:rPr>
              <a:t>https://openondemand.org/support</a:t>
            </a:r>
            <a:r>
              <a:rPr lang="en-US" sz="2800" dirty="0">
                <a:latin typeface="Arial" panose="020B0604020202020204" pitchFamily="34" charset="0"/>
                <a:cs typeface="Arial" panose="020B0604020202020204" pitchFamily="34" charset="0"/>
              </a:rPr>
              <a:t> </a:t>
            </a:r>
          </a:p>
          <a:p>
            <a:pPr fontAlgn="base"/>
            <a:endParaRPr lang="en-US" sz="2800" dirty="0">
              <a:latin typeface="Arial" panose="020B0604020202020204" pitchFamily="34" charset="0"/>
              <a:cs typeface="Arial" panose="020B0604020202020204" pitchFamily="34" charset="0"/>
            </a:endParaRPr>
          </a:p>
          <a:p>
            <a:pPr fontAlgn="base"/>
            <a:endParaRPr lang="en-US" sz="2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687885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Shape 1"/>
          <p:cNvSpPr txBox="1"/>
          <p:nvPr/>
        </p:nvSpPr>
        <p:spPr>
          <a:xfrm>
            <a:off x="1500851" y="716596"/>
            <a:ext cx="9702857" cy="1262160"/>
          </a:xfrm>
          <a:prstGeom prst="rect">
            <a:avLst/>
          </a:prstGeom>
          <a:noFill/>
          <a:ln>
            <a:noFill/>
          </a:ln>
        </p:spPr>
        <p:txBody>
          <a:bodyPr lIns="0" tIns="0" rIns="0" bIns="0" anchor="ctr"/>
          <a:lstStyle/>
          <a:p>
            <a:pPr algn="ctr" fontAlgn="base"/>
            <a:r>
              <a:rPr lang="en-US" sz="3600" b="1" dirty="0">
                <a:latin typeface="Arial" panose="020B0604020202020204" pitchFamily="34" charset="0"/>
                <a:cs typeface="Arial" panose="020B0604020202020204" pitchFamily="34" charset="0"/>
              </a:rPr>
              <a:t>RIS Open On Demand (OOD)</a:t>
            </a:r>
          </a:p>
        </p:txBody>
      </p:sp>
      <p:sp>
        <p:nvSpPr>
          <p:cNvPr id="3" name="TextShape 2"/>
          <p:cNvSpPr txBox="1"/>
          <p:nvPr/>
        </p:nvSpPr>
        <p:spPr>
          <a:xfrm>
            <a:off x="914400" y="2089692"/>
            <a:ext cx="10852220" cy="4130513"/>
          </a:xfrm>
          <a:prstGeom prst="rect">
            <a:avLst/>
          </a:prstGeom>
          <a:noFill/>
          <a:ln>
            <a:noFill/>
          </a:ln>
        </p:spPr>
        <p:txBody>
          <a:bodyPr lIns="0" tIns="0" rIns="0" bIns="0"/>
          <a:lstStyle/>
          <a:p>
            <a:pPr fontAlgn="base"/>
            <a:r>
              <a:rPr lang="en-US" sz="2800" dirty="0">
                <a:latin typeface="Arial" panose="020B0604020202020204" pitchFamily="34" charset="0"/>
                <a:cs typeface="Arial" panose="020B0604020202020204" pitchFamily="34" charset="0"/>
              </a:rPr>
              <a:t>RIS ODD is a great place for new users to start, especially those who need some software (R, Python, MATLAB..) access on RIS Scientific compute</a:t>
            </a:r>
          </a:p>
          <a:p>
            <a:pPr fontAlgn="base"/>
            <a:endParaRPr lang="en-US" sz="2800" dirty="0">
              <a:latin typeface="Arial" panose="020B0604020202020204" pitchFamily="34" charset="0"/>
              <a:cs typeface="Arial" panose="020B0604020202020204" pitchFamily="34" charset="0"/>
            </a:endParaRPr>
          </a:p>
          <a:p>
            <a:pPr fontAlgn="base"/>
            <a:r>
              <a:rPr lang="en-US" sz="2800" dirty="0">
                <a:latin typeface="Arial" panose="020B0604020202020204" pitchFamily="34" charset="0"/>
                <a:cs typeface="Arial" panose="020B0604020202020204" pitchFamily="34" charset="0"/>
              </a:rPr>
              <a:t>Users must first connect to RIS Scientific compute platform using the </a:t>
            </a:r>
            <a:r>
              <a:rPr lang="en-US" sz="2800" dirty="0" err="1">
                <a:latin typeface="Arial" panose="020B0604020202020204" pitchFamily="34" charset="0"/>
                <a:cs typeface="Arial" panose="020B0604020202020204" pitchFamily="34" charset="0"/>
              </a:rPr>
              <a:t>ssh</a:t>
            </a:r>
            <a:r>
              <a:rPr lang="en-US" sz="2800" dirty="0">
                <a:latin typeface="Arial" panose="020B0604020202020204" pitchFamily="34" charset="0"/>
                <a:cs typeface="Arial" panose="020B0604020202020204" pitchFamily="34" charset="0"/>
              </a:rPr>
              <a:t> protocol on command line interface (CLI) at least once</a:t>
            </a:r>
          </a:p>
          <a:p>
            <a:pPr fontAlgn="base"/>
            <a:endParaRPr lang="en-US" sz="2800" dirty="0">
              <a:latin typeface="Arial" panose="020B0604020202020204" pitchFamily="34" charset="0"/>
              <a:cs typeface="Arial" panose="020B0604020202020204" pitchFamily="34" charset="0"/>
            </a:endParaRPr>
          </a:p>
          <a:p>
            <a:pPr fontAlgn="base"/>
            <a:r>
              <a:rPr lang="en-US" sz="2800" dirty="0">
                <a:latin typeface="Arial" panose="020B0604020202020204" pitchFamily="34" charset="0"/>
                <a:cs typeface="Arial" panose="020B0604020202020204" pitchFamily="34" charset="0"/>
              </a:rPr>
              <a:t>RIS OOD: </a:t>
            </a:r>
          </a:p>
          <a:p>
            <a:pPr fontAlgn="base"/>
            <a:r>
              <a:rPr lang="en-US" sz="2800" dirty="0">
                <a:latin typeface="Arial" panose="020B0604020202020204" pitchFamily="34" charset="0"/>
                <a:cs typeface="Arial" panose="020B0604020202020204" pitchFamily="34" charset="0"/>
                <a:hlinkClick r:id="rId3"/>
              </a:rPr>
              <a:t>https://docs.ris.wustl.edu/doc/compute/compute-ood.html</a:t>
            </a:r>
            <a:endParaRPr lang="en-US" sz="2800" dirty="0">
              <a:latin typeface="Arial" panose="020B0604020202020204" pitchFamily="34" charset="0"/>
              <a:cs typeface="Arial" panose="020B0604020202020204" pitchFamily="34" charset="0"/>
            </a:endParaRPr>
          </a:p>
          <a:p>
            <a:pPr fontAlgn="base"/>
            <a:r>
              <a:rPr lang="en-US" sz="2800" dirty="0">
                <a:latin typeface="Arial" panose="020B0604020202020204" pitchFamily="34" charset="0"/>
                <a:cs typeface="Arial" panose="020B0604020202020204" pitchFamily="34" charset="0"/>
                <a:hlinkClick r:id="rId4"/>
              </a:rPr>
              <a:t>https://docs.ris.wustl.edu/doc/compute/compute-quick-start.html</a:t>
            </a:r>
            <a:endParaRPr lang="en-US" sz="2800" dirty="0">
              <a:latin typeface="Arial" panose="020B0604020202020204" pitchFamily="34" charset="0"/>
              <a:cs typeface="Arial" panose="020B0604020202020204" pitchFamily="34" charset="0"/>
            </a:endParaRPr>
          </a:p>
          <a:p>
            <a:pPr marL="108000">
              <a:buClr>
                <a:srgbClr val="FFFFFF"/>
              </a:buClr>
              <a:buSzPct val="45000"/>
            </a:pPr>
            <a:endParaRPr lang="en-US" sz="2800" dirty="0">
              <a:latin typeface="Arial" panose="020B0604020202020204" pitchFamily="34" charset="0"/>
              <a:cs typeface="Arial" panose="020B0604020202020204" pitchFamily="34" charset="0"/>
            </a:endParaRPr>
          </a:p>
          <a:p>
            <a:pPr fontAlgn="base"/>
            <a:r>
              <a:rPr lang="en-US" sz="2800"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386631417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Shape 1"/>
          <p:cNvSpPr txBox="1"/>
          <p:nvPr/>
        </p:nvSpPr>
        <p:spPr>
          <a:xfrm>
            <a:off x="1500852" y="300960"/>
            <a:ext cx="10432530" cy="1262160"/>
          </a:xfrm>
          <a:prstGeom prst="rect">
            <a:avLst/>
          </a:prstGeom>
          <a:noFill/>
          <a:ln>
            <a:noFill/>
          </a:ln>
        </p:spPr>
        <p:txBody>
          <a:bodyPr lIns="0" tIns="0" rIns="0" bIns="0" anchor="ctr"/>
          <a:lstStyle/>
          <a:p>
            <a:pPr algn="ctr" fontAlgn="base"/>
            <a:r>
              <a:rPr lang="en-US" sz="3600" b="1" dirty="0">
                <a:latin typeface="Arial" panose="020B0604020202020204" pitchFamily="34" charset="0"/>
                <a:cs typeface="Arial" panose="020B0604020202020204" pitchFamily="34" charset="0"/>
              </a:rPr>
              <a:t>RIS Open On Demand (OOD)</a:t>
            </a:r>
          </a:p>
        </p:txBody>
      </p:sp>
      <p:sp>
        <p:nvSpPr>
          <p:cNvPr id="3" name="TextShape 2"/>
          <p:cNvSpPr txBox="1"/>
          <p:nvPr/>
        </p:nvSpPr>
        <p:spPr>
          <a:xfrm>
            <a:off x="1060785" y="1563120"/>
            <a:ext cx="10576158" cy="567131"/>
          </a:xfrm>
          <a:prstGeom prst="rect">
            <a:avLst/>
          </a:prstGeom>
          <a:noFill/>
          <a:ln>
            <a:noFill/>
          </a:ln>
        </p:spPr>
        <p:txBody>
          <a:bodyPr lIns="0" tIns="0" rIns="0" bIns="0"/>
          <a:lstStyle/>
          <a:p>
            <a:pPr fontAlgn="base"/>
            <a:r>
              <a:rPr lang="en-US" sz="2800" dirty="0"/>
              <a:t>Click </a:t>
            </a:r>
            <a:r>
              <a:rPr lang="en-US" sz="2800" dirty="0">
                <a:hlinkClick r:id="rId3"/>
              </a:rPr>
              <a:t>http://ood.ris.wustl.edu</a:t>
            </a:r>
            <a:endParaRPr lang="en-US" sz="2800"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4"/>
          <a:stretch>
            <a:fillRect/>
          </a:stretch>
        </p:blipFill>
        <p:spPr>
          <a:xfrm>
            <a:off x="1279788" y="2223243"/>
            <a:ext cx="9088182" cy="4048199"/>
          </a:xfrm>
          <a:prstGeom prst="rect">
            <a:avLst/>
          </a:prstGeom>
          <a:ln w="19050">
            <a:solidFill>
              <a:schemeClr val="tx1"/>
            </a:solidFill>
          </a:ln>
        </p:spPr>
      </p:pic>
    </p:spTree>
    <p:extLst>
      <p:ext uri="{BB962C8B-B14F-4D97-AF65-F5344CB8AC3E}">
        <p14:creationId xmlns:p14="http://schemas.microsoft.com/office/powerpoint/2010/main" val="342818062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Shape 1"/>
          <p:cNvSpPr txBox="1"/>
          <p:nvPr/>
        </p:nvSpPr>
        <p:spPr>
          <a:xfrm>
            <a:off x="1808349" y="416621"/>
            <a:ext cx="9518328" cy="1016644"/>
          </a:xfrm>
          <a:prstGeom prst="rect">
            <a:avLst/>
          </a:prstGeom>
          <a:noFill/>
          <a:ln>
            <a:noFill/>
          </a:ln>
        </p:spPr>
        <p:txBody>
          <a:bodyPr lIns="0" tIns="0" rIns="0" bIns="0" anchor="ctr"/>
          <a:lstStyle/>
          <a:p>
            <a:pPr algn="ctr"/>
            <a:r>
              <a:rPr lang="en-US" sz="3600" b="1" spc="-1" dirty="0">
                <a:latin typeface="Arial" panose="020B0604020202020204" pitchFamily="34" charset="0"/>
                <a:cs typeface="Arial" panose="020B0604020202020204" pitchFamily="34" charset="0"/>
              </a:rPr>
              <a:t>Secure </a:t>
            </a:r>
            <a:r>
              <a:rPr lang="en-US" sz="3600" b="1" spc="-1" dirty="0" err="1">
                <a:latin typeface="Arial" panose="020B0604020202020204" pitchFamily="34" charset="0"/>
                <a:cs typeface="Arial" panose="020B0604020202020204" pitchFamily="34" charset="0"/>
              </a:rPr>
              <a:t>SHell</a:t>
            </a:r>
            <a:r>
              <a:rPr lang="en-US" sz="3600" b="1" spc="-1" dirty="0">
                <a:latin typeface="Arial" panose="020B0604020202020204" pitchFamily="34" charset="0"/>
                <a:cs typeface="Arial" panose="020B0604020202020204" pitchFamily="34" charset="0"/>
              </a:rPr>
              <a:t> (SSH) protocol</a:t>
            </a:r>
            <a:endParaRPr lang="en-US" sz="3600" b="1" dirty="0">
              <a:latin typeface="Arial" panose="020B0604020202020204" pitchFamily="34" charset="0"/>
              <a:cs typeface="Arial" panose="020B0604020202020204" pitchFamily="34" charset="0"/>
            </a:endParaRPr>
          </a:p>
        </p:txBody>
      </p:sp>
      <p:sp>
        <p:nvSpPr>
          <p:cNvPr id="3" name="TextShape 2"/>
          <p:cNvSpPr txBox="1"/>
          <p:nvPr/>
        </p:nvSpPr>
        <p:spPr>
          <a:xfrm>
            <a:off x="1103845" y="1776603"/>
            <a:ext cx="10607108" cy="4266102"/>
          </a:xfrm>
          <a:prstGeom prst="rect">
            <a:avLst/>
          </a:prstGeom>
          <a:noFill/>
          <a:ln>
            <a:noFill/>
          </a:ln>
        </p:spPr>
        <p:txBody>
          <a:bodyPr lIns="0" tIns="0" rIns="0" bIns="0" anchor="t"/>
          <a:lstStyle/>
          <a:p>
            <a:pPr marL="107950">
              <a:buClr>
                <a:srgbClr val="FFFFFF"/>
              </a:buClr>
              <a:buSzPct val="45000"/>
            </a:pPr>
            <a:r>
              <a:rPr lang="en-US" sz="2800" spc="-1" dirty="0">
                <a:latin typeface="Arial"/>
                <a:cs typeface="Arial"/>
              </a:rPr>
              <a:t>Secure way to connect local computer to remote computers (HPC clusters)</a:t>
            </a:r>
            <a:endParaRPr lang="en-US" sz="2800">
              <a:latin typeface="Arial"/>
              <a:cs typeface="Arial"/>
            </a:endParaRPr>
          </a:p>
          <a:p>
            <a:pPr marL="107950">
              <a:buClr>
                <a:srgbClr val="FFFFFF"/>
              </a:buClr>
              <a:buSzPct val="45000"/>
            </a:pPr>
            <a:endParaRPr lang="en-US" sz="2800" spc="-1" dirty="0">
              <a:latin typeface="Arial" panose="020B0604020202020204" pitchFamily="34" charset="0"/>
              <a:cs typeface="Arial" panose="020B0604020202020204" pitchFamily="34" charset="0"/>
            </a:endParaRPr>
          </a:p>
          <a:p>
            <a:pPr marL="107950">
              <a:buClr>
                <a:srgbClr val="FFFFFF"/>
              </a:buClr>
              <a:buSzPct val="45000"/>
            </a:pPr>
            <a:r>
              <a:rPr lang="en-US" sz="2800" spc="-1" dirty="0">
                <a:latin typeface="Arial"/>
                <a:cs typeface="Arial"/>
              </a:rPr>
              <a:t>CLI version of SSH is built-in for Linux and Mac computers</a:t>
            </a:r>
          </a:p>
          <a:p>
            <a:pPr marL="107950">
              <a:buClr>
                <a:srgbClr val="FFFFFF"/>
              </a:buClr>
              <a:buSzPct val="45000"/>
            </a:pPr>
            <a:endParaRPr lang="en-US" sz="2800" spc="-1" dirty="0">
              <a:latin typeface="Arial" panose="020B0604020202020204" pitchFamily="34" charset="0"/>
              <a:cs typeface="Arial" panose="020B0604020202020204" pitchFamily="34" charset="0"/>
            </a:endParaRPr>
          </a:p>
          <a:p>
            <a:pPr marL="107950">
              <a:buClr>
                <a:srgbClr val="FFFFFF"/>
              </a:buClr>
              <a:buSzPct val="45000"/>
            </a:pPr>
            <a:r>
              <a:rPr lang="en-US" sz="2800" spc="-1" dirty="0">
                <a:latin typeface="Arial"/>
                <a:cs typeface="Arial"/>
              </a:rPr>
              <a:t>SSH Options for Windows :</a:t>
            </a:r>
          </a:p>
          <a:p>
            <a:pPr marL="107950"/>
            <a:r>
              <a:rPr lang="en-US" sz="2800" spc="-1" dirty="0">
                <a:latin typeface="Arial"/>
                <a:cs typeface="Arial"/>
              </a:rPr>
              <a:t>- Windows PowerShell</a:t>
            </a:r>
          </a:p>
          <a:p>
            <a:pPr marL="107950"/>
            <a:r>
              <a:rPr lang="en-US" sz="2800" spc="-1" dirty="0">
                <a:latin typeface="Arial"/>
                <a:cs typeface="Arial"/>
              </a:rPr>
              <a:t>- Windows Subsystem for Linux (WSL) installation</a:t>
            </a:r>
            <a:endParaRPr lang="en-US" dirty="0">
              <a:cs typeface="Calibri" panose="020F0502020204030204"/>
            </a:endParaRPr>
          </a:p>
          <a:p>
            <a:pPr marL="107950">
              <a:buClr>
                <a:srgbClr val="FFFFFF"/>
              </a:buClr>
              <a:buSzPct val="45000"/>
            </a:pPr>
            <a:r>
              <a:rPr lang="en-US" sz="2800" spc="-1" dirty="0">
                <a:latin typeface="Arial"/>
                <a:cs typeface="Arial"/>
              </a:rPr>
              <a:t>- PuTTY – </a:t>
            </a:r>
            <a:r>
              <a:rPr lang="en-US" sz="2800" spc="-1" dirty="0">
                <a:latin typeface="Arial"/>
                <a:cs typeface="Arial"/>
                <a:hlinkClick r:id="rId3"/>
              </a:rPr>
              <a:t>https://www.putty.org</a:t>
            </a:r>
            <a:endParaRPr lang="en-US" sz="2800" spc="-1" dirty="0">
              <a:latin typeface="Arial"/>
              <a:cs typeface="Arial"/>
            </a:endParaRPr>
          </a:p>
          <a:p>
            <a:pPr marL="107950">
              <a:buClr>
                <a:srgbClr val="FFFFFF"/>
              </a:buClr>
              <a:buSzPct val="45000"/>
            </a:pPr>
            <a:r>
              <a:rPr lang="en-US" sz="2800" spc="-1" dirty="0">
                <a:latin typeface="Arial"/>
                <a:cs typeface="Arial"/>
              </a:rPr>
              <a:t>- </a:t>
            </a:r>
            <a:r>
              <a:rPr lang="en-US" sz="2800" spc="-1" err="1">
                <a:latin typeface="Arial"/>
                <a:cs typeface="Arial"/>
              </a:rPr>
              <a:t>MobaXterm</a:t>
            </a:r>
            <a:r>
              <a:rPr lang="en-US" sz="2800" spc="-1" dirty="0">
                <a:latin typeface="Arial"/>
                <a:cs typeface="Arial"/>
              </a:rPr>
              <a:t> – </a:t>
            </a:r>
            <a:r>
              <a:rPr lang="en-US" sz="2800" spc="-1" dirty="0">
                <a:latin typeface="Arial"/>
                <a:cs typeface="Arial"/>
                <a:hlinkClick r:id="rId4"/>
              </a:rPr>
              <a:t>http://mobaxterm.mobatek.net/</a:t>
            </a:r>
            <a:endParaRPr lang="en-US" sz="2800" spc="-1">
              <a:latin typeface="Arial"/>
              <a:cs typeface="Arial"/>
            </a:endParaRPr>
          </a:p>
          <a:p>
            <a:pPr marL="107950"/>
            <a:endParaRPr lang="en-US" sz="2800" spc="-1" dirty="0">
              <a:latin typeface="Arial"/>
              <a:cs typeface="Arial"/>
            </a:endParaRPr>
          </a:p>
          <a:p>
            <a:pPr marL="108000">
              <a:buClr>
                <a:srgbClr val="FFFFFF"/>
              </a:buClr>
              <a:buSzPct val="45000"/>
            </a:pPr>
            <a:endParaRPr lang="en-US" sz="2800" spc="-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6349201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Shape 1"/>
          <p:cNvSpPr txBox="1"/>
          <p:nvPr/>
        </p:nvSpPr>
        <p:spPr>
          <a:xfrm>
            <a:off x="1525804" y="572674"/>
            <a:ext cx="9902182" cy="762000"/>
          </a:xfrm>
          <a:prstGeom prst="rect">
            <a:avLst/>
          </a:prstGeom>
          <a:noFill/>
          <a:ln>
            <a:noFill/>
          </a:ln>
        </p:spPr>
        <p:txBody>
          <a:bodyPr lIns="0" tIns="0" rIns="0" bIns="0" anchor="ctr"/>
          <a:lstStyle/>
          <a:p>
            <a:pPr algn="ctr"/>
            <a:r>
              <a:rPr lang="en-US" sz="3600" b="1" spc="-1" dirty="0">
                <a:latin typeface="Arial" panose="020B0604020202020204" pitchFamily="34" charset="0"/>
                <a:cs typeface="Arial" panose="020B0604020202020204" pitchFamily="34" charset="0"/>
              </a:rPr>
              <a:t>Connect to RIS Scientific Compute Platform</a:t>
            </a:r>
          </a:p>
        </p:txBody>
      </p:sp>
      <p:sp>
        <p:nvSpPr>
          <p:cNvPr id="3" name="TextShape 2"/>
          <p:cNvSpPr txBox="1"/>
          <p:nvPr/>
        </p:nvSpPr>
        <p:spPr>
          <a:xfrm>
            <a:off x="1525804" y="1636318"/>
            <a:ext cx="9510070" cy="4498433"/>
          </a:xfrm>
          <a:prstGeom prst="rect">
            <a:avLst/>
          </a:prstGeom>
          <a:noFill/>
          <a:ln>
            <a:noFill/>
          </a:ln>
        </p:spPr>
        <p:txBody>
          <a:bodyPr lIns="0" tIns="0" rIns="0" bIns="0"/>
          <a:lstStyle/>
          <a:p>
            <a:pPr marL="108000">
              <a:buClr>
                <a:srgbClr val="FFFFFF"/>
              </a:buClr>
              <a:buSzPct val="45000"/>
            </a:pPr>
            <a:r>
              <a:rPr lang="en-US" sz="2400" spc="-1" dirty="0">
                <a:latin typeface="Arial" panose="020B0604020202020204" pitchFamily="34" charset="0"/>
                <a:cs typeface="Arial" panose="020B0604020202020204" pitchFamily="34" charset="0"/>
              </a:rPr>
              <a:t>Basic </a:t>
            </a:r>
            <a:r>
              <a:rPr lang="en-US" sz="2400" spc="-1" dirty="0" err="1">
                <a:latin typeface="Arial" panose="020B0604020202020204" pitchFamily="34" charset="0"/>
                <a:cs typeface="Arial" panose="020B0604020202020204" pitchFamily="34" charset="0"/>
              </a:rPr>
              <a:t>ssh</a:t>
            </a:r>
            <a:r>
              <a:rPr lang="en-US" sz="2400" spc="-1" dirty="0">
                <a:latin typeface="Arial" panose="020B0604020202020204" pitchFamily="34" charset="0"/>
                <a:cs typeface="Arial" panose="020B0604020202020204" pitchFamily="34" charset="0"/>
              </a:rPr>
              <a:t> command to connect to an HPC cluster:</a:t>
            </a:r>
          </a:p>
          <a:p>
            <a:pPr marL="108000">
              <a:buClr>
                <a:srgbClr val="FFFFFF"/>
              </a:buClr>
              <a:buSzPct val="45000"/>
            </a:pPr>
            <a:r>
              <a:rPr lang="en-US" sz="2400" spc="-1" dirty="0" err="1">
                <a:latin typeface="Courier New" panose="02070309020205020404" pitchFamily="49" charset="0"/>
                <a:cs typeface="Courier New" panose="02070309020205020404" pitchFamily="49" charset="0"/>
              </a:rPr>
              <a:t>ssh</a:t>
            </a:r>
            <a:r>
              <a:rPr lang="en-US" sz="2400" spc="-1" dirty="0">
                <a:solidFill>
                  <a:srgbClr val="000000"/>
                </a:solidFill>
                <a:latin typeface="Courier New" panose="02070309020205020404" pitchFamily="49" charset="0"/>
                <a:cs typeface="Courier New" panose="02070309020205020404" pitchFamily="49" charset="0"/>
              </a:rPr>
              <a:t> USERNAME@MACHINE-ID</a:t>
            </a:r>
            <a:endParaRPr lang="en-US" sz="2400" dirty="0">
              <a:latin typeface="Courier New" panose="02070309020205020404" pitchFamily="49" charset="0"/>
              <a:cs typeface="Courier New" panose="02070309020205020404" pitchFamily="49" charset="0"/>
            </a:endParaRPr>
          </a:p>
          <a:p>
            <a:pPr marL="108000">
              <a:buClr>
                <a:srgbClr val="FFFFFF"/>
              </a:buClr>
              <a:buSzPct val="45000"/>
            </a:pPr>
            <a:endParaRPr lang="en-US" sz="2400" spc="-1" dirty="0">
              <a:latin typeface="Arial" panose="020B0604020202020204" pitchFamily="34" charset="0"/>
              <a:cs typeface="Arial" panose="020B0604020202020204" pitchFamily="34" charset="0"/>
            </a:endParaRPr>
          </a:p>
          <a:p>
            <a:pPr marL="108000">
              <a:buClr>
                <a:srgbClr val="FFFFFF"/>
              </a:buClr>
              <a:buSzPct val="45000"/>
            </a:pPr>
            <a:endParaRPr lang="en-US" sz="2400" spc="-1" dirty="0">
              <a:latin typeface="Arial"/>
            </a:endParaRPr>
          </a:p>
          <a:p>
            <a:pPr marL="108000">
              <a:buClr>
                <a:srgbClr val="FFFFFF"/>
              </a:buClr>
              <a:buSzPct val="45000"/>
            </a:pPr>
            <a:r>
              <a:rPr lang="en-US" sz="2400" spc="-1" dirty="0">
                <a:latin typeface="Arial" panose="020B0604020202020204" pitchFamily="34" charset="0"/>
                <a:cs typeface="Arial" panose="020B0604020202020204" pitchFamily="34" charset="0"/>
              </a:rPr>
              <a:t>Connect to RIS Scientific Compute Platform:</a:t>
            </a:r>
          </a:p>
          <a:p>
            <a:pPr marL="108000">
              <a:buClr>
                <a:srgbClr val="FFFFFF"/>
              </a:buClr>
              <a:buSzPct val="45000"/>
            </a:pPr>
            <a:r>
              <a:rPr lang="en-US" sz="2400" spc="-1" dirty="0">
                <a:latin typeface="Arial" panose="020B0604020202020204" pitchFamily="34" charset="0"/>
                <a:cs typeface="Arial" panose="020B0604020202020204" pitchFamily="34" charset="0"/>
              </a:rPr>
              <a:t> </a:t>
            </a:r>
            <a:r>
              <a:rPr lang="en-US" sz="2400" spc="-1" dirty="0" err="1">
                <a:latin typeface="Courier New" panose="02070309020205020404" pitchFamily="49" charset="0"/>
                <a:cs typeface="Courier New" panose="02070309020205020404" pitchFamily="49" charset="0"/>
              </a:rPr>
              <a:t>ssh</a:t>
            </a:r>
            <a:r>
              <a:rPr lang="en-US" sz="2400" spc="-1" dirty="0">
                <a:latin typeface="Courier New" panose="02070309020205020404" pitchFamily="49" charset="0"/>
                <a:cs typeface="Courier New" panose="02070309020205020404" pitchFamily="49" charset="0"/>
              </a:rPr>
              <a:t> </a:t>
            </a:r>
            <a:r>
              <a:rPr lang="en-US" sz="2400" spc="-1" dirty="0">
                <a:latin typeface="Courier New" panose="02070309020205020404" pitchFamily="49" charset="0"/>
                <a:cs typeface="Courier New" panose="02070309020205020404" pitchFamily="49" charset="0"/>
                <a:hlinkClick r:id="rId3"/>
              </a:rPr>
              <a:t>wustlkey@compute1-client-1.ris.wustl.edu</a:t>
            </a:r>
            <a:endParaRPr lang="en-US" sz="2400" spc="-1" dirty="0">
              <a:latin typeface="Courier New" panose="02070309020205020404" pitchFamily="49" charset="0"/>
              <a:cs typeface="Courier New" panose="02070309020205020404" pitchFamily="49" charset="0"/>
            </a:endParaRPr>
          </a:p>
          <a:p>
            <a:pPr marL="108000">
              <a:buClr>
                <a:srgbClr val="FFFFFF"/>
              </a:buClr>
              <a:buSzPct val="45000"/>
            </a:pPr>
            <a:endParaRPr lang="en-US" sz="2400" spc="-1" dirty="0">
              <a:latin typeface="Arial" panose="020B0604020202020204" pitchFamily="34" charset="0"/>
              <a:cs typeface="Arial" panose="020B0604020202020204" pitchFamily="34" charset="0"/>
            </a:endParaRPr>
          </a:p>
          <a:p>
            <a:pPr marL="108000">
              <a:buClr>
                <a:srgbClr val="FFFFFF"/>
              </a:buClr>
              <a:buSzPct val="45000"/>
            </a:pPr>
            <a:endParaRPr lang="en-US" sz="2400" spc="-1" dirty="0">
              <a:latin typeface="Arial" panose="020B0604020202020204" pitchFamily="34" charset="0"/>
              <a:cs typeface="Arial" panose="020B0604020202020204" pitchFamily="34" charset="0"/>
            </a:endParaRPr>
          </a:p>
          <a:p>
            <a:pPr marL="108000">
              <a:buClr>
                <a:srgbClr val="FFFFFF"/>
              </a:buClr>
              <a:buSzPct val="45000"/>
            </a:pPr>
            <a:r>
              <a:rPr lang="en-US" sz="2400" spc="-1" dirty="0">
                <a:latin typeface="Arial" panose="020B0604020202020204" pitchFamily="34" charset="0"/>
                <a:cs typeface="Arial" panose="020B0604020202020204" pitchFamily="34" charset="0"/>
              </a:rPr>
              <a:t>Password: </a:t>
            </a:r>
            <a:r>
              <a:rPr lang="en-US" sz="2400" spc="-1" dirty="0" err="1">
                <a:latin typeface="Arial" panose="020B0604020202020204" pitchFamily="34" charset="0"/>
                <a:cs typeface="Arial" panose="020B0604020202020204" pitchFamily="34" charset="0"/>
              </a:rPr>
              <a:t>wustlkey</a:t>
            </a:r>
            <a:r>
              <a:rPr lang="en-US" sz="2400" spc="-1" dirty="0">
                <a:latin typeface="Arial" panose="020B0604020202020204" pitchFamily="34" charset="0"/>
                <a:cs typeface="Arial" panose="020B0604020202020204" pitchFamily="34" charset="0"/>
              </a:rPr>
              <a:t> password</a:t>
            </a:r>
          </a:p>
          <a:p>
            <a:pPr marL="108000">
              <a:buClr>
                <a:srgbClr val="FFFFFF"/>
              </a:buClr>
              <a:buSzPct val="45000"/>
            </a:pPr>
            <a:endParaRPr lang="en-US" sz="2400" spc="-1" dirty="0">
              <a:latin typeface="Courier New" panose="02070309020205020404" pitchFamily="49" charset="0"/>
              <a:cs typeface="Courier New" panose="02070309020205020404" pitchFamily="49" charset="0"/>
            </a:endParaRPr>
          </a:p>
          <a:p>
            <a:pPr marL="108000">
              <a:buClr>
                <a:srgbClr val="FFFFFF"/>
              </a:buClr>
              <a:buSzPct val="45000"/>
            </a:pPr>
            <a:endParaRPr lang="en-US" sz="2400" spc="-1" dirty="0">
              <a:latin typeface="Arial" panose="020B0604020202020204" pitchFamily="34" charset="0"/>
              <a:cs typeface="Arial" panose="020B0604020202020204" pitchFamily="34" charset="0"/>
            </a:endParaRPr>
          </a:p>
          <a:p>
            <a:pPr marL="108000">
              <a:buClr>
                <a:srgbClr val="FFFFFF"/>
              </a:buClr>
              <a:buSzPct val="45000"/>
            </a:pPr>
            <a:r>
              <a:rPr lang="en-US" sz="2400" spc="-1" dirty="0">
                <a:latin typeface="Arial" panose="020B0604020202020204" pitchFamily="34" charset="0"/>
                <a:cs typeface="Arial" panose="020B0604020202020204" pitchFamily="34" charset="0"/>
              </a:rPr>
              <a:t>NOTE: VPN is needed for off-campus access</a:t>
            </a:r>
          </a:p>
          <a:p>
            <a:pPr marL="108000">
              <a:buClr>
                <a:srgbClr val="FFFFFF"/>
              </a:buClr>
              <a:buSzPct val="45000"/>
            </a:pPr>
            <a:endParaRPr lang="en-US" sz="2400" spc="-1" dirty="0">
              <a:latin typeface="+mj-lt"/>
            </a:endParaRPr>
          </a:p>
        </p:txBody>
      </p:sp>
    </p:spTree>
    <p:extLst>
      <p:ext uri="{BB962C8B-B14F-4D97-AF65-F5344CB8AC3E}">
        <p14:creationId xmlns:p14="http://schemas.microsoft.com/office/powerpoint/2010/main" val="205643491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Shape 1"/>
          <p:cNvSpPr txBox="1"/>
          <p:nvPr/>
        </p:nvSpPr>
        <p:spPr>
          <a:xfrm>
            <a:off x="1580651" y="717581"/>
            <a:ext cx="9982200" cy="583277"/>
          </a:xfrm>
          <a:prstGeom prst="rect">
            <a:avLst/>
          </a:prstGeom>
          <a:noFill/>
          <a:ln>
            <a:noFill/>
          </a:ln>
        </p:spPr>
        <p:txBody>
          <a:bodyPr lIns="0" tIns="0" rIns="0" bIns="0" anchor="ctr"/>
          <a:lstStyle/>
          <a:p>
            <a:pPr algn="ctr"/>
            <a:r>
              <a:rPr lang="en-US" sz="3600" b="1" spc="-1" dirty="0">
                <a:latin typeface="Arial" panose="020B0604020202020204" pitchFamily="34" charset="0"/>
                <a:cs typeface="Arial" panose="020B0604020202020204" pitchFamily="34" charset="0"/>
              </a:rPr>
              <a:t>Connect to RIS Scientific Compute Platform</a:t>
            </a:r>
          </a:p>
        </p:txBody>
      </p:sp>
      <p:sp>
        <p:nvSpPr>
          <p:cNvPr id="4" name="Rectangle 3"/>
          <p:cNvSpPr/>
          <p:nvPr/>
        </p:nvSpPr>
        <p:spPr>
          <a:xfrm>
            <a:off x="1802287" y="2042669"/>
            <a:ext cx="8697913" cy="1200329"/>
          </a:xfrm>
          <a:prstGeom prst="rect">
            <a:avLst/>
          </a:prstGeom>
        </p:spPr>
        <p:txBody>
          <a:bodyPr wrap="square">
            <a:spAutoFit/>
          </a:bodyPr>
          <a:lstStyle/>
          <a:p>
            <a:pPr marL="108000">
              <a:buClr>
                <a:srgbClr val="FFFFFF"/>
              </a:buClr>
              <a:buSzPct val="45000"/>
            </a:pPr>
            <a:r>
              <a:rPr lang="en-US" sz="2400" spc="-1" dirty="0" err="1">
                <a:latin typeface="Courier New" panose="02070309020205020404" pitchFamily="49" charset="0"/>
                <a:cs typeface="Courier New" panose="02070309020205020404" pitchFamily="49" charset="0"/>
              </a:rPr>
              <a:t>ssh</a:t>
            </a:r>
            <a:r>
              <a:rPr lang="en-US" sz="2400" spc="-1" dirty="0">
                <a:latin typeface="Courier New" panose="02070309020205020404" pitchFamily="49" charset="0"/>
                <a:cs typeface="Courier New" panose="02070309020205020404" pitchFamily="49" charset="0"/>
              </a:rPr>
              <a:t> ndukummaze@compute1-client-1.ris.wustl.edu</a:t>
            </a:r>
          </a:p>
          <a:p>
            <a:pPr marL="108000">
              <a:buClr>
                <a:srgbClr val="FFFFFF"/>
              </a:buClr>
              <a:buSzPct val="45000"/>
            </a:pPr>
            <a:endParaRPr lang="en-US" sz="2400" spc="-1" dirty="0">
              <a:latin typeface="Courier New" panose="02070309020205020404" pitchFamily="49" charset="0"/>
              <a:cs typeface="Courier New" panose="02070309020205020404" pitchFamily="49" charset="0"/>
            </a:endParaRPr>
          </a:p>
          <a:p>
            <a:pPr marL="108000">
              <a:buClr>
                <a:srgbClr val="FFFFFF"/>
              </a:buClr>
              <a:buSzPct val="45000"/>
            </a:pPr>
            <a:r>
              <a:rPr lang="en-US" sz="2400" spc="-1" dirty="0">
                <a:latin typeface="Courier New" panose="02070309020205020404" pitchFamily="49" charset="0"/>
                <a:cs typeface="Courier New" panose="02070309020205020404" pitchFamily="49" charset="0"/>
              </a:rPr>
              <a:t>Password: Maze’s </a:t>
            </a:r>
            <a:r>
              <a:rPr lang="en-US" sz="2400" spc="-1" dirty="0" err="1">
                <a:latin typeface="Courier New" panose="02070309020205020404" pitchFamily="49" charset="0"/>
                <a:cs typeface="Courier New" panose="02070309020205020404" pitchFamily="49" charset="0"/>
              </a:rPr>
              <a:t>wustlkey</a:t>
            </a:r>
            <a:r>
              <a:rPr lang="en-US" sz="2400" spc="-1" dirty="0">
                <a:latin typeface="Courier New" panose="02070309020205020404" pitchFamily="49" charset="0"/>
                <a:cs typeface="Courier New" panose="02070309020205020404" pitchFamily="49" charset="0"/>
              </a:rPr>
              <a:t> password</a:t>
            </a:r>
          </a:p>
        </p:txBody>
      </p:sp>
      <p:grpSp>
        <p:nvGrpSpPr>
          <p:cNvPr id="6" name="Group 5"/>
          <p:cNvGrpSpPr/>
          <p:nvPr/>
        </p:nvGrpSpPr>
        <p:grpSpPr>
          <a:xfrm>
            <a:off x="1802287" y="3396129"/>
            <a:ext cx="8762304" cy="2818093"/>
            <a:chOff x="850008" y="3856037"/>
            <a:chExt cx="8762304" cy="2818093"/>
          </a:xfrm>
        </p:grpSpPr>
        <p:pic>
          <p:nvPicPr>
            <p:cNvPr id="3" name="Picture 2"/>
            <p:cNvPicPr>
              <a:picLocks noChangeAspect="1"/>
            </p:cNvPicPr>
            <p:nvPr/>
          </p:nvPicPr>
          <p:blipFill rotWithShape="1">
            <a:blip r:embed="rId3"/>
            <a:srcRect l="12595" t="53208" r="44948" b="11483"/>
            <a:stretch/>
          </p:blipFill>
          <p:spPr>
            <a:xfrm>
              <a:off x="850008" y="3932237"/>
              <a:ext cx="8659638" cy="2741893"/>
            </a:xfrm>
            <a:prstGeom prst="rect">
              <a:avLst/>
            </a:prstGeom>
          </p:spPr>
        </p:pic>
        <p:sp>
          <p:nvSpPr>
            <p:cNvPr id="5" name="Rectangle 4"/>
            <p:cNvSpPr/>
            <p:nvPr/>
          </p:nvSpPr>
          <p:spPr>
            <a:xfrm>
              <a:off x="5268912" y="3856037"/>
              <a:ext cx="4343400" cy="381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51356356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Shape 1"/>
          <p:cNvSpPr txBox="1"/>
          <p:nvPr/>
        </p:nvSpPr>
        <p:spPr>
          <a:xfrm>
            <a:off x="1413372" y="636420"/>
            <a:ext cx="9916488" cy="888077"/>
          </a:xfrm>
          <a:prstGeom prst="rect">
            <a:avLst/>
          </a:prstGeom>
          <a:noFill/>
          <a:ln>
            <a:noFill/>
          </a:ln>
        </p:spPr>
        <p:txBody>
          <a:bodyPr lIns="0" tIns="0" rIns="0" bIns="0" anchor="ctr"/>
          <a:lstStyle/>
          <a:p>
            <a:pPr algn="ctr"/>
            <a:r>
              <a:rPr lang="en-US" sz="3600" b="1" spc="-1" dirty="0">
                <a:latin typeface="Arial" panose="020B0604020202020204" pitchFamily="34" charset="0"/>
                <a:cs typeface="Arial" panose="020B0604020202020204" pitchFamily="34" charset="0"/>
              </a:rPr>
              <a:t>Connect to RIS Scientific Compute Platform</a:t>
            </a:r>
          </a:p>
        </p:txBody>
      </p:sp>
      <p:sp>
        <p:nvSpPr>
          <p:cNvPr id="3" name="Rectangle 2"/>
          <p:cNvSpPr/>
          <p:nvPr/>
        </p:nvSpPr>
        <p:spPr>
          <a:xfrm>
            <a:off x="1325795" y="2285756"/>
            <a:ext cx="9914112" cy="3477875"/>
          </a:xfrm>
          <a:prstGeom prst="rect">
            <a:avLst/>
          </a:prstGeom>
        </p:spPr>
        <p:txBody>
          <a:bodyPr wrap="square" lIns="91440" tIns="45720" rIns="91440" bIns="45720" anchor="t">
            <a:spAutoFit/>
          </a:bodyPr>
          <a:lstStyle/>
          <a:p>
            <a:pPr marL="107950">
              <a:buClr>
                <a:srgbClr val="FFFFFF"/>
              </a:buClr>
              <a:buSzPct val="45000"/>
            </a:pPr>
            <a:r>
              <a:rPr lang="en-US" sz="2000" dirty="0">
                <a:latin typeface="Arial" panose="020B0604020202020204" pitchFamily="34" charset="0"/>
                <a:cs typeface="Arial" panose="020B0604020202020204" pitchFamily="34" charset="0"/>
              </a:rPr>
              <a:t>RIS scientific compute platform integrates with storage platform </a:t>
            </a:r>
          </a:p>
          <a:p>
            <a:pPr marL="107950"/>
            <a:endParaRPr lang="en-US" sz="2000" dirty="0">
              <a:latin typeface="Arial" panose="020B0604020202020204" pitchFamily="34" charset="0"/>
              <a:cs typeface="Arial" panose="020B0604020202020204" pitchFamily="34" charset="0"/>
            </a:endParaRPr>
          </a:p>
          <a:p>
            <a:pPr marL="107950">
              <a:buClr>
                <a:srgbClr val="FFFFFF"/>
              </a:buClr>
              <a:buSzPct val="45000"/>
            </a:pPr>
            <a:endParaRPr lang="en-US" sz="2000" dirty="0">
              <a:latin typeface="Arial" panose="020B0604020202020204" pitchFamily="34" charset="0"/>
              <a:cs typeface="Arial" panose="020B0604020202020204" pitchFamily="34" charset="0"/>
            </a:endParaRPr>
          </a:p>
          <a:p>
            <a:pPr marL="107950">
              <a:buClr>
                <a:srgbClr val="FFFFFF"/>
              </a:buClr>
              <a:buSzPct val="45000"/>
            </a:pPr>
            <a:r>
              <a:rPr lang="en-US" sz="2000" dirty="0">
                <a:latin typeface="Arial" panose="020B0604020202020204" pitchFamily="34" charset="0"/>
                <a:cs typeface="Arial" panose="020B0604020202020204" pitchFamily="34" charset="0"/>
              </a:rPr>
              <a:t>Users can map storage as a drive on their local computer:</a:t>
            </a:r>
          </a:p>
          <a:p>
            <a:pPr marL="107950">
              <a:buClr>
                <a:srgbClr val="FFFFFF"/>
              </a:buClr>
              <a:buSzPct val="45000"/>
            </a:pPr>
            <a:r>
              <a:rPr lang="en-US" sz="2000" dirty="0">
                <a:latin typeface="Arial" panose="020B0604020202020204" pitchFamily="34" charset="0"/>
                <a:ea typeface="+mn-lt"/>
                <a:cs typeface="Arial" panose="020B0604020202020204" pitchFamily="34" charset="0"/>
                <a:hlinkClick r:id="rId3"/>
              </a:rPr>
              <a:t>https://docs.ris.wustl.edu/?_ga=2.40306914.1528752349.1698870866-1910493063.1698860805#ris-data-storage-platforms</a:t>
            </a:r>
            <a:endParaRPr lang="en-US" sz="2000" dirty="0">
              <a:latin typeface="Arial" panose="020B0604020202020204" pitchFamily="34" charset="0"/>
              <a:cs typeface="Arial" panose="020B0604020202020204" pitchFamily="34" charset="0"/>
            </a:endParaRPr>
          </a:p>
          <a:p>
            <a:pPr marL="107950">
              <a:buClr>
                <a:srgbClr val="FFFFFF"/>
              </a:buClr>
              <a:buSzPct val="45000"/>
            </a:pPr>
            <a:endParaRPr lang="en-US" sz="2000" dirty="0">
              <a:latin typeface="Arial" panose="020B0604020202020204" pitchFamily="34" charset="0"/>
              <a:cs typeface="Arial" panose="020B0604020202020204" pitchFamily="34" charset="0"/>
            </a:endParaRPr>
          </a:p>
          <a:p>
            <a:pPr marL="107950"/>
            <a:endParaRPr lang="en-US" sz="2000" dirty="0">
              <a:latin typeface="Arial" panose="020B0604020202020204" pitchFamily="34" charset="0"/>
              <a:cs typeface="Arial" panose="020B0604020202020204" pitchFamily="34" charset="0"/>
            </a:endParaRPr>
          </a:p>
          <a:p>
            <a:pPr marL="107950">
              <a:buClr>
                <a:srgbClr val="FFFFFF"/>
              </a:buClr>
              <a:buSzPct val="45000"/>
            </a:pPr>
            <a:r>
              <a:rPr lang="en-US" sz="2000" dirty="0">
                <a:latin typeface="Arial" panose="020B0604020202020204" pitchFamily="34" charset="0"/>
                <a:cs typeface="Arial" panose="020B0604020202020204" pitchFamily="34" charset="0"/>
              </a:rPr>
              <a:t>Can transfer files to and from your storage allocation (use </a:t>
            </a:r>
            <a:r>
              <a:rPr lang="en-US" sz="2000" dirty="0" err="1">
                <a:latin typeface="Arial" panose="020B0604020202020204" pitchFamily="34" charset="0"/>
                <a:cs typeface="Arial" panose="020B0604020202020204" pitchFamily="34" charset="0"/>
              </a:rPr>
              <a:t>smb</a:t>
            </a:r>
            <a:r>
              <a:rPr lang="en-US" sz="2000" dirty="0">
                <a:latin typeface="Arial" panose="020B0604020202020204" pitchFamily="34" charset="0"/>
                <a:cs typeface="Arial" panose="020B0604020202020204" pitchFamily="34" charset="0"/>
              </a:rPr>
              <a:t> protocol or globus for large files) </a:t>
            </a:r>
            <a:r>
              <a:rPr lang="en-US" sz="2000" dirty="0">
                <a:latin typeface="Arial" panose="020B0604020202020204" pitchFamily="34" charset="0"/>
                <a:cs typeface="Arial" panose="020B0604020202020204" pitchFamily="34" charset="0"/>
                <a:hlinkClick r:id="rId4"/>
              </a:rPr>
              <a:t>https://docs.ris.wustl.edu/doc/storage/03_storage.html?highlight=mount%20storage</a:t>
            </a:r>
            <a:r>
              <a:rPr lang="en-US" sz="2000"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159192853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1248" y="629413"/>
            <a:ext cx="11163300" cy="839244"/>
          </a:xfrm>
        </p:spPr>
        <p:txBody>
          <a:bodyPr>
            <a:normAutofit/>
          </a:bodyPr>
          <a:lstStyle/>
          <a:p>
            <a:pPr algn="ctr"/>
            <a:r>
              <a:rPr lang="en-US" dirty="0">
                <a:latin typeface="Arial" panose="020B0604020202020204" pitchFamily="34" charset="0"/>
                <a:cs typeface="Arial" panose="020B0604020202020204" pitchFamily="34" charset="0"/>
              </a:rPr>
              <a:t>Welcome to Computing Basics</a:t>
            </a:r>
          </a:p>
        </p:txBody>
      </p:sp>
      <p:pic>
        <p:nvPicPr>
          <p:cNvPr id="6" name="Picture 5"/>
          <p:cNvPicPr>
            <a:picLocks noChangeAspect="1"/>
          </p:cNvPicPr>
          <p:nvPr/>
        </p:nvPicPr>
        <p:blipFill rotWithShape="1">
          <a:blip r:embed="rId3" cstate="print">
            <a:extLst>
              <a:ext uri="{28A0092B-C50C-407E-A947-70E740481C1C}">
                <a14:useLocalDpi xmlns:a14="http://schemas.microsoft.com/office/drawing/2010/main" val="0"/>
              </a:ext>
            </a:extLst>
          </a:blip>
          <a:srcRect l="3588" t="4102" r="2343" b="6308"/>
          <a:stretch/>
        </p:blipFill>
        <p:spPr>
          <a:xfrm>
            <a:off x="10876882" y="12555"/>
            <a:ext cx="1295400" cy="1233716"/>
          </a:xfrm>
          <a:prstGeom prst="rect">
            <a:avLst/>
          </a:prstGeom>
        </p:spPr>
      </p:pic>
      <p:sp>
        <p:nvSpPr>
          <p:cNvPr id="5" name="TextBox 4"/>
          <p:cNvSpPr txBox="1"/>
          <p:nvPr/>
        </p:nvSpPr>
        <p:spPr>
          <a:xfrm>
            <a:off x="1378101" y="2498549"/>
            <a:ext cx="10058618" cy="2010807"/>
          </a:xfrm>
          <a:prstGeom prst="rect">
            <a:avLst/>
          </a:prstGeom>
          <a:noFill/>
        </p:spPr>
        <p:txBody>
          <a:bodyPr wrap="square" lIns="91440" tIns="45720" rIns="91440" bIns="45720" rtlCol="0" anchor="t">
            <a:spAutoFit/>
          </a:bodyPr>
          <a:lstStyle/>
          <a:p>
            <a:pPr>
              <a:lnSpc>
                <a:spcPct val="90000"/>
              </a:lnSpc>
              <a:spcBef>
                <a:spcPts val="1000"/>
              </a:spcBef>
            </a:pPr>
            <a:r>
              <a:rPr lang="en-US" sz="2400" dirty="0">
                <a:latin typeface="Arial" panose="020B0604020202020204" pitchFamily="34" charset="0"/>
                <a:cs typeface="Arial" panose="020B0604020202020204" pitchFamily="34" charset="0"/>
              </a:rPr>
              <a:t>Box link to workshop materials</a:t>
            </a:r>
            <a:r>
              <a:rPr lang="en-US" sz="2400" dirty="0" smtClean="0">
                <a:latin typeface="Arial" panose="020B0604020202020204" pitchFamily="34" charset="0"/>
                <a:cs typeface="Arial" panose="020B0604020202020204" pitchFamily="34" charset="0"/>
              </a:rPr>
              <a:t>: </a:t>
            </a:r>
            <a:r>
              <a:rPr lang="en-US" sz="2400" dirty="0" smtClean="0">
                <a:latin typeface="Arial" panose="020B0604020202020204" pitchFamily="34" charset="0"/>
                <a:cs typeface="Arial" panose="020B0604020202020204" pitchFamily="34" charset="0"/>
                <a:hlinkClick r:id="rId4"/>
              </a:rPr>
              <a:t>https</a:t>
            </a:r>
            <a:r>
              <a:rPr lang="en-US" sz="2400" dirty="0">
                <a:latin typeface="Arial" panose="020B0604020202020204" pitchFamily="34" charset="0"/>
                <a:cs typeface="Arial" panose="020B0604020202020204" pitchFamily="34" charset="0"/>
                <a:hlinkClick r:id="rId4"/>
              </a:rPr>
              <a:t>://</a:t>
            </a:r>
            <a:r>
              <a:rPr lang="en-US" sz="2400" dirty="0" smtClean="0">
                <a:latin typeface="Arial" panose="020B0604020202020204" pitchFamily="34" charset="0"/>
                <a:cs typeface="Arial" panose="020B0604020202020204" pitchFamily="34" charset="0"/>
                <a:hlinkClick r:id="rId4"/>
              </a:rPr>
              <a:t>wustl.box.com/s/4y06dtlhb9nhxrwco34awt3nf0ijgelk</a:t>
            </a:r>
            <a:r>
              <a:rPr lang="en-US" sz="2400" dirty="0" smtClean="0">
                <a:latin typeface="Arial" panose="020B0604020202020204" pitchFamily="34" charset="0"/>
                <a:cs typeface="Arial" panose="020B0604020202020204" pitchFamily="34" charset="0"/>
              </a:rPr>
              <a:t> </a:t>
            </a:r>
          </a:p>
          <a:p>
            <a:pPr>
              <a:lnSpc>
                <a:spcPct val="90000"/>
              </a:lnSpc>
              <a:spcBef>
                <a:spcPts val="1000"/>
              </a:spcBef>
            </a:pPr>
            <a:endParaRPr lang="en-US" sz="2400" dirty="0">
              <a:latin typeface="Arial" panose="020B0604020202020204" pitchFamily="34" charset="0"/>
              <a:cs typeface="Arial" panose="020B0604020202020204" pitchFamily="34" charset="0"/>
            </a:endParaRPr>
          </a:p>
          <a:p>
            <a:pPr>
              <a:lnSpc>
                <a:spcPct val="90000"/>
              </a:lnSpc>
              <a:spcBef>
                <a:spcPts val="1000"/>
              </a:spcBef>
            </a:pPr>
            <a:r>
              <a:rPr lang="en-US" sz="2400" dirty="0">
                <a:latin typeface="Arial" panose="020B0604020202020204" pitchFamily="34" charset="0"/>
                <a:cs typeface="Arial" panose="020B0604020202020204" pitchFamily="34" charset="0"/>
              </a:rPr>
              <a:t>During the session, type </a:t>
            </a:r>
            <a:r>
              <a:rPr lang="en-US" sz="2400" dirty="0" smtClean="0">
                <a:latin typeface="Arial" panose="020B0604020202020204" pitchFamily="34" charset="0"/>
                <a:cs typeface="Arial" panose="020B0604020202020204" pitchFamily="34" charset="0"/>
              </a:rPr>
              <a:t>your </a:t>
            </a:r>
            <a:r>
              <a:rPr lang="en-US" sz="2400" dirty="0">
                <a:latin typeface="Arial" panose="020B0604020202020204" pitchFamily="34" charset="0"/>
                <a:cs typeface="Arial" panose="020B0604020202020204" pitchFamily="34" charset="0"/>
              </a:rPr>
              <a:t>questions </a:t>
            </a:r>
            <a:r>
              <a:rPr lang="en-US" sz="2400" dirty="0" smtClean="0">
                <a:latin typeface="Arial" panose="020B0604020202020204" pitchFamily="34" charset="0"/>
                <a:cs typeface="Arial" panose="020B0604020202020204" pitchFamily="34" charset="0"/>
              </a:rPr>
              <a:t>in </a:t>
            </a:r>
            <a:r>
              <a:rPr lang="en-US" sz="2400" dirty="0">
                <a:latin typeface="Arial" panose="020B0604020202020204" pitchFamily="34" charset="0"/>
                <a:cs typeface="Arial" panose="020B0604020202020204" pitchFamily="34" charset="0"/>
              </a:rPr>
              <a:t>the chat </a:t>
            </a:r>
            <a:r>
              <a:rPr lang="en-US" sz="2400" dirty="0" smtClean="0">
                <a:latin typeface="Arial" panose="020B0604020202020204" pitchFamily="34" charset="0"/>
                <a:cs typeface="Arial" panose="020B0604020202020204" pitchFamily="34" charset="0"/>
              </a:rPr>
              <a:t>box. If </a:t>
            </a:r>
            <a:r>
              <a:rPr lang="en-US" sz="2400" dirty="0">
                <a:latin typeface="Arial" panose="020B0604020202020204" pitchFamily="34" charset="0"/>
                <a:cs typeface="Arial" panose="020B0604020202020204" pitchFamily="34" charset="0"/>
              </a:rPr>
              <a:t>we don’t get to answer your question today, we’ll follow up with you after the workshop </a:t>
            </a:r>
          </a:p>
        </p:txBody>
      </p:sp>
    </p:spTree>
    <p:extLst>
      <p:ext uri="{BB962C8B-B14F-4D97-AF65-F5344CB8AC3E}">
        <p14:creationId xmlns:p14="http://schemas.microsoft.com/office/powerpoint/2010/main" val="274873404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Shape 1"/>
          <p:cNvSpPr txBox="1"/>
          <p:nvPr/>
        </p:nvSpPr>
        <p:spPr>
          <a:xfrm>
            <a:off x="1102593" y="674233"/>
            <a:ext cx="9917113" cy="844046"/>
          </a:xfrm>
          <a:prstGeom prst="rect">
            <a:avLst/>
          </a:prstGeom>
          <a:noFill/>
          <a:ln>
            <a:noFill/>
          </a:ln>
        </p:spPr>
        <p:txBody>
          <a:bodyPr lIns="0" tIns="0" rIns="0" bIns="0" anchor="ctr"/>
          <a:lstStyle/>
          <a:p>
            <a:pPr algn="ctr"/>
            <a:r>
              <a:rPr lang="en-US" sz="3600" b="1" spc="-1" dirty="0">
                <a:latin typeface="Arial"/>
                <a:cs typeface="Arial"/>
              </a:rPr>
              <a:t>Connect to RIS Scientific Compute Platform</a:t>
            </a:r>
            <a:endParaRPr lang="en-US" dirty="0"/>
          </a:p>
          <a:p>
            <a:pPr algn="ctr"/>
            <a:endParaRPr lang="en-US"/>
          </a:p>
        </p:txBody>
      </p:sp>
      <p:sp>
        <p:nvSpPr>
          <p:cNvPr id="3" name="TextShape 2"/>
          <p:cNvSpPr txBox="1"/>
          <p:nvPr/>
        </p:nvSpPr>
        <p:spPr>
          <a:xfrm>
            <a:off x="1222625" y="1890249"/>
            <a:ext cx="10561705" cy="3795755"/>
          </a:xfrm>
          <a:prstGeom prst="rect">
            <a:avLst/>
          </a:prstGeom>
          <a:noFill/>
          <a:ln>
            <a:noFill/>
          </a:ln>
        </p:spPr>
        <p:txBody>
          <a:bodyPr lIns="0" tIns="0" rIns="0" bIns="0" anchor="t"/>
          <a:lstStyle/>
          <a:p>
            <a:pPr marL="107950">
              <a:buClr>
                <a:srgbClr val="FFFFFF"/>
              </a:buClr>
              <a:buSzPct val="45000"/>
            </a:pPr>
            <a:r>
              <a:rPr lang="en-US" sz="2400" spc="-1" dirty="0">
                <a:latin typeface="Arial"/>
                <a:cs typeface="Arial"/>
              </a:rPr>
              <a:t>RIS account group names are assigned </a:t>
            </a:r>
            <a:r>
              <a:rPr lang="en-US" sz="2400" dirty="0">
                <a:latin typeface="Arial"/>
                <a:cs typeface="Arial"/>
              </a:rPr>
              <a:t>for a PI’s/ lab, group names are </a:t>
            </a:r>
            <a:r>
              <a:rPr lang="en-US" sz="2400" spc="-1" dirty="0">
                <a:latin typeface="Arial"/>
                <a:cs typeface="Arial"/>
              </a:rPr>
              <a:t>important for accessing storage1 and submitting jobs.</a:t>
            </a:r>
            <a:endParaRPr lang="en-US" dirty="0">
              <a:latin typeface="Arial"/>
              <a:cs typeface="Arial"/>
            </a:endParaRPr>
          </a:p>
          <a:p>
            <a:pPr marL="108000">
              <a:buClr>
                <a:srgbClr val="FFFFFF"/>
              </a:buClr>
              <a:buSzPct val="45000"/>
            </a:pPr>
            <a:r>
              <a:rPr lang="en-US" sz="2400" spc="-1" dirty="0">
                <a:latin typeface="Arial" panose="020B0604020202020204" pitchFamily="34" charset="0"/>
                <a:cs typeface="Arial" panose="020B0604020202020204" pitchFamily="34" charset="0"/>
              </a:rPr>
              <a:t> </a:t>
            </a:r>
          </a:p>
          <a:p>
            <a:r>
              <a:rPr lang="en-US" sz="2400" dirty="0">
                <a:latin typeface="Arial" panose="020B0604020202020204" pitchFamily="34" charset="0"/>
                <a:cs typeface="Arial" panose="020B0604020202020204" pitchFamily="34" charset="0"/>
              </a:rPr>
              <a:t>Maze's RIS group names:</a:t>
            </a:r>
          </a:p>
          <a:p>
            <a:r>
              <a:rPr lang="en-US" sz="2400" dirty="0">
                <a:latin typeface="Arial" panose="020B0604020202020204" pitchFamily="34" charset="0"/>
                <a:cs typeface="Arial" panose="020B0604020202020204" pitchFamily="34" charset="0"/>
              </a:rPr>
              <a:t>Storage : </a:t>
            </a:r>
            <a:r>
              <a:rPr lang="en-US" sz="2400" dirty="0">
                <a:latin typeface="Courier New" panose="02070309020205020404" pitchFamily="49" charset="0"/>
                <a:cs typeface="Courier New" panose="02070309020205020404" pitchFamily="49" charset="0"/>
              </a:rPr>
              <a:t>storage-</a:t>
            </a:r>
            <a:r>
              <a:rPr lang="en-US" sz="2400" dirty="0" err="1">
                <a:latin typeface="Courier New" panose="02070309020205020404" pitchFamily="49" charset="0"/>
                <a:cs typeface="Courier New" panose="02070309020205020404" pitchFamily="49" charset="0"/>
              </a:rPr>
              <a:t>becker</a:t>
            </a:r>
            <a:r>
              <a:rPr lang="en-US" sz="2400" dirty="0">
                <a:latin typeface="Courier New" panose="02070309020205020404" pitchFamily="49" charset="0"/>
                <a:cs typeface="Courier New" panose="02070309020205020404" pitchFamily="49" charset="0"/>
              </a:rPr>
              <a:t>-library-test</a:t>
            </a:r>
          </a:p>
          <a:p>
            <a:r>
              <a:rPr lang="en-US" sz="2400" dirty="0">
                <a:latin typeface="Arial" panose="020B0604020202020204" pitchFamily="34" charset="0"/>
                <a:cs typeface="Arial" panose="020B0604020202020204" pitchFamily="34" charset="0"/>
              </a:rPr>
              <a:t>Compute: </a:t>
            </a:r>
            <a:r>
              <a:rPr lang="en-US" sz="2400" dirty="0">
                <a:latin typeface="Courier New" panose="02070309020205020404" pitchFamily="49" charset="0"/>
                <a:cs typeface="Courier New" panose="02070309020205020404" pitchFamily="49" charset="0"/>
              </a:rPr>
              <a:t>compute-</a:t>
            </a:r>
            <a:r>
              <a:rPr lang="en-US" sz="2400" dirty="0" err="1">
                <a:latin typeface="Courier New" panose="02070309020205020404" pitchFamily="49" charset="0"/>
                <a:cs typeface="Courier New" panose="02070309020205020404" pitchFamily="49" charset="0"/>
              </a:rPr>
              <a:t>becker</a:t>
            </a:r>
            <a:r>
              <a:rPr lang="en-US" sz="2400" dirty="0">
                <a:latin typeface="Courier New" panose="02070309020205020404" pitchFamily="49" charset="0"/>
                <a:cs typeface="Courier New" panose="02070309020205020404" pitchFamily="49" charset="0"/>
              </a:rPr>
              <a:t>-library-test</a:t>
            </a:r>
          </a:p>
          <a:p>
            <a:pPr marL="108000">
              <a:buClr>
                <a:srgbClr val="FFFFFF"/>
              </a:buClr>
              <a:buSzPct val="45000"/>
            </a:pPr>
            <a:endParaRPr lang="en-US" sz="2400" dirty="0">
              <a:latin typeface="Arial" panose="020B0604020202020204" pitchFamily="34" charset="0"/>
              <a:cs typeface="Arial" panose="020B0604020202020204" pitchFamily="34" charset="0"/>
            </a:endParaRPr>
          </a:p>
          <a:p>
            <a:r>
              <a:rPr lang="en-US" sz="2400" b="1" dirty="0">
                <a:latin typeface="Arial" panose="020B0604020202020204" pitchFamily="34" charset="0"/>
                <a:cs typeface="Arial" panose="020B0604020202020204" pitchFamily="34" charset="0"/>
              </a:rPr>
              <a:t>Mounts</a:t>
            </a:r>
            <a:r>
              <a:rPr lang="en-US" sz="2400" dirty="0">
                <a:latin typeface="Arial" panose="020B0604020202020204" pitchFamily="34" charset="0"/>
                <a:cs typeface="Arial" panose="020B0604020202020204" pitchFamily="34" charset="0"/>
              </a:rPr>
              <a:t> – use the </a:t>
            </a:r>
            <a:r>
              <a:rPr lang="en-US" sz="2400" dirty="0" err="1">
                <a:latin typeface="Arial" panose="020B0604020202020204" pitchFamily="34" charset="0"/>
                <a:cs typeface="Arial" panose="020B0604020202020204" pitchFamily="34" charset="0"/>
              </a:rPr>
              <a:t>linux</a:t>
            </a:r>
            <a:r>
              <a:rPr lang="en-US" sz="2400" dirty="0">
                <a:latin typeface="Arial" panose="020B0604020202020204" pitchFamily="34" charset="0"/>
                <a:cs typeface="Arial" panose="020B0604020202020204" pitchFamily="34" charset="0"/>
              </a:rPr>
              <a:t> format:</a:t>
            </a:r>
          </a:p>
          <a:p>
            <a:r>
              <a:rPr lang="en-US" sz="2400" dirty="0">
                <a:latin typeface="Courier New" panose="02070309020205020404" pitchFamily="49" charset="0"/>
                <a:cs typeface="Courier New" panose="02070309020205020404" pitchFamily="49" charset="0"/>
              </a:rPr>
              <a:t>/storage1/fs1/${STORAGE_ALLOCATION}/Active:/storage1/fs1/{$STORAGE_ALLOCATION}/Active${STORAGE_ALLOCATION} </a:t>
            </a:r>
          </a:p>
          <a:p>
            <a:pPr marL="108000">
              <a:buClr>
                <a:srgbClr val="FFFFFF"/>
              </a:buClr>
              <a:buSzPct val="45000"/>
            </a:pPr>
            <a:endParaRPr lang="en-US" sz="2400" dirty="0">
              <a:latin typeface="Courier New" panose="02070309020205020404" pitchFamily="49" charset="0"/>
              <a:cs typeface="Courier New" panose="02070309020205020404" pitchFamily="49" charset="0"/>
            </a:endParaRPr>
          </a:p>
          <a:p>
            <a:pPr marL="108000">
              <a:buClr>
                <a:srgbClr val="FFFFFF"/>
              </a:buClr>
              <a:buSzPct val="45000"/>
            </a:pPr>
            <a:endParaRPr lang="en-US" sz="2400" dirty="0">
              <a:latin typeface="Courier New" panose="02070309020205020404" pitchFamily="49" charset="0"/>
              <a:cs typeface="Courier New" panose="02070309020205020404" pitchFamily="49" charset="0"/>
            </a:endParaRPr>
          </a:p>
          <a:p>
            <a:pPr marL="108000">
              <a:buClr>
                <a:srgbClr val="FFFFFF"/>
              </a:buClr>
              <a:buSzPct val="45000"/>
            </a:pPr>
            <a:endParaRPr lang="en-US" sz="2400" dirty="0">
              <a:latin typeface="Arial" panose="020B0604020202020204" pitchFamily="34" charset="0"/>
              <a:cs typeface="Arial" panose="020B0604020202020204" pitchFamily="34" charset="0"/>
            </a:endParaRPr>
          </a:p>
          <a:p>
            <a:pPr marL="108000">
              <a:buClr>
                <a:srgbClr val="FFFFFF"/>
              </a:buClr>
              <a:buSzPct val="45000"/>
            </a:pPr>
            <a:endParaRPr lang="en-US" sz="2400" dirty="0">
              <a:latin typeface="Arial" panose="020B0604020202020204" pitchFamily="34" charset="0"/>
              <a:cs typeface="Arial" panose="020B0604020202020204" pitchFamily="34" charset="0"/>
            </a:endParaRPr>
          </a:p>
          <a:p>
            <a:pPr marL="108000">
              <a:buClr>
                <a:srgbClr val="FFFFFF"/>
              </a:buClr>
              <a:buSzPct val="45000"/>
            </a:pPr>
            <a:endParaRPr 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695146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Shape 1"/>
          <p:cNvSpPr txBox="1"/>
          <p:nvPr/>
        </p:nvSpPr>
        <p:spPr>
          <a:xfrm>
            <a:off x="1646939" y="528207"/>
            <a:ext cx="9259368" cy="802813"/>
          </a:xfrm>
          <a:prstGeom prst="rect">
            <a:avLst/>
          </a:prstGeom>
          <a:noFill/>
          <a:ln>
            <a:noFill/>
          </a:ln>
        </p:spPr>
        <p:txBody>
          <a:bodyPr lIns="0" tIns="0" rIns="0" bIns="0" anchor="ctr"/>
          <a:lstStyle/>
          <a:p>
            <a:pPr algn="ctr"/>
            <a:r>
              <a:rPr lang="en-US" sz="3600" b="1" spc="-1" dirty="0">
                <a:latin typeface="Arial" panose="020B0604020202020204" pitchFamily="34" charset="0"/>
                <a:cs typeface="Arial" panose="020B0604020202020204" pitchFamily="34" charset="0"/>
              </a:rPr>
              <a:t>What does batch job scheduler do?</a:t>
            </a:r>
          </a:p>
        </p:txBody>
      </p:sp>
      <p:sp>
        <p:nvSpPr>
          <p:cNvPr id="5" name="TextShape 2"/>
          <p:cNvSpPr txBox="1"/>
          <p:nvPr/>
        </p:nvSpPr>
        <p:spPr>
          <a:xfrm>
            <a:off x="1218609" y="1985406"/>
            <a:ext cx="10382268" cy="3497496"/>
          </a:xfrm>
          <a:prstGeom prst="rect">
            <a:avLst/>
          </a:prstGeom>
          <a:noFill/>
          <a:ln>
            <a:noFill/>
          </a:ln>
        </p:spPr>
        <p:txBody>
          <a:bodyPr lIns="0" tIns="0" rIns="0" bIns="0" anchor="t"/>
          <a:lstStyle/>
          <a:p>
            <a:r>
              <a:rPr lang="en-US" sz="2800" spc="-1" dirty="0">
                <a:latin typeface="Arial" panose="020B0604020202020204" pitchFamily="34" charset="0"/>
                <a:cs typeface="Arial" panose="020B0604020202020204" pitchFamily="34" charset="0"/>
              </a:rPr>
              <a:t>The </a:t>
            </a:r>
            <a:r>
              <a:rPr lang="en-US" sz="2800" dirty="0">
                <a:latin typeface="Arial"/>
                <a:cs typeface="Arial"/>
              </a:rPr>
              <a:t>Batch Job Scheduler software on RIS compute platform is called </a:t>
            </a:r>
            <a:r>
              <a:rPr lang="en-US" sz="2800" spc="-1" dirty="0">
                <a:latin typeface="Arial" panose="020B0604020202020204" pitchFamily="34" charset="0"/>
                <a:cs typeface="Arial" panose="020B0604020202020204" pitchFamily="34" charset="0"/>
              </a:rPr>
              <a:t>LSF (Load Sharing Facility), it submits jobs, manages resources to run jobs and monitors progress of jobs</a:t>
            </a:r>
          </a:p>
          <a:p>
            <a:endParaRPr lang="en-US" sz="2800" spc="-1" dirty="0">
              <a:latin typeface="Arial"/>
              <a:cs typeface="Arial"/>
            </a:endParaRPr>
          </a:p>
          <a:p>
            <a:r>
              <a:rPr lang="en-US" sz="2800" spc="-1" dirty="0">
                <a:latin typeface="Arial"/>
                <a:cs typeface="Arial"/>
              </a:rPr>
              <a:t>Job scheduler needs to manage all jobs (sometimes hundreds or thousands of jobs at any given time), decide which nodes to run which jobs on and balance the varied needs of individual users </a:t>
            </a:r>
            <a:endParaRPr lang="en-US" sz="2800" spc="-1">
              <a:latin typeface="Arial" panose="020B0604020202020204" pitchFamily="34" charset="0"/>
              <a:cs typeface="Arial" panose="020B0604020202020204" pitchFamily="34" charset="0"/>
            </a:endParaRPr>
          </a:p>
          <a:p>
            <a:endParaRPr lang="en-US" sz="2800" spc="-1" dirty="0">
              <a:latin typeface="Arial" panose="020B0604020202020204" pitchFamily="34" charset="0"/>
              <a:cs typeface="Arial" panose="020B0604020202020204" pitchFamily="34" charset="0"/>
            </a:endParaRPr>
          </a:p>
          <a:p>
            <a:endParaRPr lang="en-US" sz="2800" spc="-1" dirty="0">
              <a:latin typeface="Arial" panose="020B0604020202020204" pitchFamily="34" charset="0"/>
              <a:cs typeface="Arial" panose="020B0604020202020204" pitchFamily="34" charset="0"/>
            </a:endParaRPr>
          </a:p>
          <a:p>
            <a:endParaRPr lang="en-US" sz="2400" spc="-1" dirty="0">
              <a:latin typeface="Arial" panose="020B0604020202020204" pitchFamily="34" charset="0"/>
              <a:cs typeface="Arial" panose="020B0604020202020204" pitchFamily="34" charset="0"/>
            </a:endParaRPr>
          </a:p>
          <a:p>
            <a:endParaRPr lang="en-US" sz="2400" spc="-1" dirty="0">
              <a:latin typeface="Arial" panose="020B0604020202020204" pitchFamily="34" charset="0"/>
              <a:cs typeface="Arial" panose="020B0604020202020204" pitchFamily="34" charset="0"/>
            </a:endParaRPr>
          </a:p>
          <a:p>
            <a:endParaRPr lang="en-US" sz="2400" spc="-1" dirty="0">
              <a:cs typeface="Calibri" panose="020F0502020204030204"/>
            </a:endParaRPr>
          </a:p>
          <a:p>
            <a:endParaRPr lang="en-US" sz="3200" spc="-1" dirty="0">
              <a:cs typeface="Calibri" panose="020F0502020204030204"/>
            </a:endParaRPr>
          </a:p>
        </p:txBody>
      </p:sp>
    </p:spTree>
    <p:extLst>
      <p:ext uri="{BB962C8B-B14F-4D97-AF65-F5344CB8AC3E}">
        <p14:creationId xmlns:p14="http://schemas.microsoft.com/office/powerpoint/2010/main" val="160783440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Shape 1"/>
          <p:cNvSpPr txBox="1"/>
          <p:nvPr/>
        </p:nvSpPr>
        <p:spPr>
          <a:xfrm>
            <a:off x="1177290" y="634053"/>
            <a:ext cx="9909809" cy="897567"/>
          </a:xfrm>
          <a:prstGeom prst="rect">
            <a:avLst/>
          </a:prstGeom>
          <a:noFill/>
          <a:ln>
            <a:noFill/>
          </a:ln>
        </p:spPr>
        <p:txBody>
          <a:bodyPr lIns="0" tIns="0" rIns="0" bIns="0" anchor="ctr"/>
          <a:lstStyle/>
          <a:p>
            <a:pPr algn="ctr"/>
            <a:r>
              <a:rPr lang="en-US" sz="3600" b="1" spc="-1" dirty="0">
                <a:latin typeface="Arial"/>
              </a:rPr>
              <a:t>RIS compute uses Docker containers </a:t>
            </a:r>
            <a:endParaRPr sz="3600" b="1" dirty="0"/>
          </a:p>
        </p:txBody>
      </p:sp>
      <p:sp>
        <p:nvSpPr>
          <p:cNvPr id="3" name="TextShape 2"/>
          <p:cNvSpPr txBox="1"/>
          <p:nvPr/>
        </p:nvSpPr>
        <p:spPr>
          <a:xfrm>
            <a:off x="979327" y="2045970"/>
            <a:ext cx="10769339" cy="3554776"/>
          </a:xfrm>
          <a:prstGeom prst="rect">
            <a:avLst/>
          </a:prstGeom>
          <a:noFill/>
          <a:ln>
            <a:noFill/>
          </a:ln>
        </p:spPr>
        <p:txBody>
          <a:bodyPr lIns="0" tIns="0" rIns="0" bIns="0" anchor="t"/>
          <a:lstStyle/>
          <a:p>
            <a:pPr marL="108000">
              <a:buClr>
                <a:srgbClr val="FFFFFF"/>
              </a:buClr>
              <a:buSzPct val="45000"/>
            </a:pPr>
            <a:r>
              <a:rPr lang="en-US" sz="2800" dirty="0">
                <a:latin typeface="Arial" panose="020B0604020202020204" pitchFamily="34" charset="0"/>
                <a:cs typeface="Arial" panose="020B0604020202020204" pitchFamily="34" charset="0"/>
              </a:rPr>
              <a:t>Docker containers are basically applications – they include code, software with any needed dependencies, and an operating system</a:t>
            </a:r>
          </a:p>
          <a:p>
            <a:pPr marL="108000">
              <a:buClr>
                <a:srgbClr val="FFFFFF"/>
              </a:buClr>
              <a:buSzPct val="45000"/>
            </a:pPr>
            <a:endParaRPr lang="en-US" sz="2800" dirty="0">
              <a:latin typeface="Arial" panose="020B0604020202020204" pitchFamily="34" charset="0"/>
              <a:cs typeface="Arial" panose="020B0604020202020204" pitchFamily="34" charset="0"/>
            </a:endParaRPr>
          </a:p>
          <a:p>
            <a:pPr marL="108000">
              <a:buClr>
                <a:srgbClr val="FFFFFF"/>
              </a:buClr>
              <a:buSzPct val="45000"/>
            </a:pPr>
            <a:r>
              <a:rPr lang="en-US" sz="2800" dirty="0">
                <a:latin typeface="Arial" panose="020B0604020202020204" pitchFamily="34" charset="0"/>
                <a:cs typeface="Arial" panose="020B0604020202020204" pitchFamily="34" charset="0"/>
              </a:rPr>
              <a:t>RIS scientific compute uses Docker containers </a:t>
            </a:r>
          </a:p>
          <a:p>
            <a:pPr marL="108000">
              <a:buClr>
                <a:srgbClr val="FFFFFF"/>
              </a:buClr>
              <a:buSzPct val="45000"/>
            </a:pPr>
            <a:endParaRPr lang="en-US" sz="2800" dirty="0">
              <a:latin typeface="Arial" panose="020B0604020202020204" pitchFamily="34" charset="0"/>
              <a:cs typeface="Arial" panose="020B0604020202020204" pitchFamily="34" charset="0"/>
            </a:endParaRPr>
          </a:p>
          <a:p>
            <a:pPr marL="108000">
              <a:buClr>
                <a:srgbClr val="FFFFFF"/>
              </a:buClr>
              <a:buSzPct val="45000"/>
            </a:pPr>
            <a:r>
              <a:rPr lang="en-US" sz="2800" spc="-1" dirty="0">
                <a:latin typeface="Arial" panose="020B0604020202020204" pitchFamily="34" charset="0"/>
                <a:cs typeface="Arial" panose="020B0604020202020204" pitchFamily="34" charset="0"/>
              </a:rPr>
              <a:t>Using Docker on RIS Scientific Compute Platform: </a:t>
            </a:r>
            <a:r>
              <a:rPr lang="en-US" sz="2800" spc="-1" dirty="0">
                <a:latin typeface="Arial" panose="020B0604020202020204" pitchFamily="34" charset="0"/>
                <a:cs typeface="Arial" panose="020B0604020202020204" pitchFamily="34" charset="0"/>
                <a:hlinkClick r:id="rId3"/>
              </a:rPr>
              <a:t>https://docs.ris.wustl.edu/doc/compute/workshops/ris-docker-workshop.html#using-a-docker-container-on-the-compute-platform</a:t>
            </a:r>
            <a:r>
              <a:rPr lang="en-US" sz="2800" spc="-1"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390557403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Shape 1"/>
          <p:cNvSpPr txBox="1"/>
          <p:nvPr/>
        </p:nvSpPr>
        <p:spPr>
          <a:xfrm>
            <a:off x="638383" y="534876"/>
            <a:ext cx="11129818" cy="1262160"/>
          </a:xfrm>
          <a:prstGeom prst="rect">
            <a:avLst/>
          </a:prstGeom>
          <a:noFill/>
          <a:ln>
            <a:noFill/>
          </a:ln>
        </p:spPr>
        <p:txBody>
          <a:bodyPr lIns="0" tIns="0" rIns="0" bIns="0" anchor="ctr"/>
          <a:lstStyle/>
          <a:p>
            <a:pPr algn="ctr"/>
            <a:r>
              <a:rPr lang="en-US" sz="3600" b="1" spc="-1" dirty="0">
                <a:latin typeface="Arial" panose="020B0604020202020204" pitchFamily="34" charset="0"/>
                <a:cs typeface="Arial" panose="020B0604020202020204" pitchFamily="34" charset="0"/>
              </a:rPr>
              <a:t>Using ODD on RIS Scientific Compute Platform</a:t>
            </a:r>
          </a:p>
        </p:txBody>
      </p:sp>
      <p:sp>
        <p:nvSpPr>
          <p:cNvPr id="3" name="TextShape 2"/>
          <p:cNvSpPr txBox="1"/>
          <p:nvPr/>
        </p:nvSpPr>
        <p:spPr>
          <a:xfrm>
            <a:off x="1677903" y="2138208"/>
            <a:ext cx="9241734" cy="3673017"/>
          </a:xfrm>
          <a:prstGeom prst="rect">
            <a:avLst/>
          </a:prstGeom>
          <a:noFill/>
          <a:ln>
            <a:noFill/>
          </a:ln>
        </p:spPr>
        <p:txBody>
          <a:bodyPr lIns="0" tIns="0" rIns="0" bIns="0"/>
          <a:lstStyle/>
          <a:p>
            <a:pPr fontAlgn="base"/>
            <a:r>
              <a:rPr lang="en-US" sz="3200" dirty="0" smtClean="0">
                <a:latin typeface="Arial" panose="020B0604020202020204" pitchFamily="34" charset="0"/>
                <a:cs typeface="Arial" panose="020B0604020202020204" pitchFamily="34" charset="0"/>
              </a:rPr>
              <a:t>RIS-hosted images</a:t>
            </a:r>
            <a:r>
              <a:rPr lang="en-US" sz="3200" dirty="0">
                <a:latin typeface="Arial" panose="020B0604020202020204" pitchFamily="34" charset="0"/>
                <a:cs typeface="Arial" panose="020B0604020202020204" pitchFamily="34" charset="0"/>
              </a:rPr>
              <a:t>: </a:t>
            </a:r>
            <a:r>
              <a:rPr lang="en-US" sz="3200" dirty="0">
                <a:latin typeface="Arial" panose="020B0604020202020204" pitchFamily="34" charset="0"/>
                <a:cs typeface="Arial" panose="020B0604020202020204" pitchFamily="34" charset="0"/>
                <a:hlinkClick r:id="rId3"/>
              </a:rPr>
              <a:t>https://</a:t>
            </a:r>
            <a:r>
              <a:rPr lang="en-US" sz="3200" dirty="0" smtClean="0">
                <a:latin typeface="Arial" panose="020B0604020202020204" pitchFamily="34" charset="0"/>
                <a:cs typeface="Arial" panose="020B0604020202020204" pitchFamily="34" charset="0"/>
                <a:hlinkClick r:id="rId3"/>
              </a:rPr>
              <a:t>docs.ris.wustl.edu/doc/compute/recipes/ris-supported-containers.html</a:t>
            </a:r>
            <a:r>
              <a:rPr lang="en-US" sz="3200" dirty="0" smtClean="0">
                <a:latin typeface="Arial" panose="020B0604020202020204" pitchFamily="34" charset="0"/>
                <a:cs typeface="Arial" panose="020B0604020202020204" pitchFamily="34" charset="0"/>
              </a:rPr>
              <a:t>   </a:t>
            </a:r>
          </a:p>
          <a:p>
            <a:pPr fontAlgn="base"/>
            <a:endParaRPr lang="en-US" sz="3200" dirty="0" smtClean="0">
              <a:latin typeface="Arial" panose="020B0604020202020204" pitchFamily="34" charset="0"/>
              <a:cs typeface="Arial" panose="020B0604020202020204" pitchFamily="34" charset="0"/>
            </a:endParaRPr>
          </a:p>
          <a:p>
            <a:pPr fontAlgn="base"/>
            <a:r>
              <a:rPr lang="en-US" sz="3200" dirty="0" smtClean="0">
                <a:latin typeface="Arial" panose="020B0604020202020204" pitchFamily="34" charset="0"/>
                <a:cs typeface="Arial" panose="020B0604020202020204" pitchFamily="34" charset="0"/>
              </a:rPr>
              <a:t>RIS-Vetted Application </a:t>
            </a:r>
            <a:r>
              <a:rPr lang="en-US" sz="3200" dirty="0">
                <a:latin typeface="Arial" panose="020B0604020202020204" pitchFamily="34" charset="0"/>
                <a:cs typeface="Arial" panose="020B0604020202020204" pitchFamily="34" charset="0"/>
              </a:rPr>
              <a:t>Containers: </a:t>
            </a:r>
            <a:r>
              <a:rPr lang="en-US" sz="3200" dirty="0">
                <a:latin typeface="Arial" panose="020B0604020202020204" pitchFamily="34" charset="0"/>
                <a:cs typeface="Arial" panose="020B0604020202020204" pitchFamily="34" charset="0"/>
                <a:hlinkClick r:id="rId4"/>
              </a:rPr>
              <a:t>https://docs.ris.wustl.edu/doc/compute/recipes/ris-vetted-compute-apps.html</a:t>
            </a:r>
            <a:r>
              <a:rPr lang="en-US" sz="3200" dirty="0" smtClean="0">
                <a:latin typeface="Arial" panose="020B0604020202020204" pitchFamily="34" charset="0"/>
                <a:cs typeface="Arial" panose="020B0604020202020204" pitchFamily="34" charset="0"/>
                <a:hlinkClick r:id="rId4"/>
              </a:rPr>
              <a:t>#</a:t>
            </a:r>
            <a:r>
              <a:rPr lang="en-US" sz="3200" dirty="0" smtClean="0">
                <a:latin typeface="Arial" panose="020B0604020202020204" pitchFamily="34" charset="0"/>
                <a:cs typeface="Arial" panose="020B0604020202020204" pitchFamily="34" charset="0"/>
              </a:rPr>
              <a:t> </a:t>
            </a:r>
            <a:endParaRPr lang="en-US" sz="3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3976931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Shape 1"/>
          <p:cNvSpPr txBox="1"/>
          <p:nvPr/>
        </p:nvSpPr>
        <p:spPr>
          <a:xfrm>
            <a:off x="489527" y="300960"/>
            <a:ext cx="11129818" cy="1262160"/>
          </a:xfrm>
          <a:prstGeom prst="rect">
            <a:avLst/>
          </a:prstGeom>
          <a:noFill/>
          <a:ln>
            <a:noFill/>
          </a:ln>
        </p:spPr>
        <p:txBody>
          <a:bodyPr lIns="0" tIns="0" rIns="0" bIns="0" anchor="ctr"/>
          <a:lstStyle/>
          <a:p>
            <a:pPr algn="ctr"/>
            <a:r>
              <a:rPr lang="en-US" sz="3600" b="1" spc="-1" dirty="0">
                <a:latin typeface="Arial" panose="020B0604020202020204" pitchFamily="34" charset="0"/>
                <a:cs typeface="Arial" panose="020B0604020202020204" pitchFamily="34" charset="0"/>
              </a:rPr>
              <a:t>Using ODD on RIS Scientific Compute Platform</a:t>
            </a:r>
          </a:p>
        </p:txBody>
      </p:sp>
      <p:sp>
        <p:nvSpPr>
          <p:cNvPr id="3" name="TextShape 2"/>
          <p:cNvSpPr txBox="1"/>
          <p:nvPr/>
        </p:nvSpPr>
        <p:spPr>
          <a:xfrm>
            <a:off x="2158065" y="3131820"/>
            <a:ext cx="7568865" cy="1379886"/>
          </a:xfrm>
          <a:prstGeom prst="rect">
            <a:avLst/>
          </a:prstGeom>
          <a:noFill/>
          <a:ln>
            <a:noFill/>
          </a:ln>
        </p:spPr>
        <p:txBody>
          <a:bodyPr lIns="0" tIns="0" rIns="0" bIns="0"/>
          <a:lstStyle/>
          <a:p>
            <a:pPr fontAlgn="base"/>
            <a:r>
              <a:rPr lang="en-US" sz="4000" dirty="0">
                <a:latin typeface="Arial" panose="020B0604020202020204" pitchFamily="34" charset="0"/>
                <a:cs typeface="Arial" panose="020B0604020202020204" pitchFamily="34" charset="0"/>
              </a:rPr>
              <a:t>Click </a:t>
            </a:r>
            <a:r>
              <a:rPr lang="en-US" sz="4000" dirty="0">
                <a:latin typeface="Arial" panose="020B0604020202020204" pitchFamily="34" charset="0"/>
                <a:cs typeface="Arial" panose="020B0604020202020204" pitchFamily="34" charset="0"/>
                <a:hlinkClick r:id="rId3"/>
              </a:rPr>
              <a:t>http://ood.ris.wustl.edu</a:t>
            </a:r>
            <a:endParaRPr lang="en-US" sz="4000" dirty="0">
              <a:latin typeface="Arial" panose="020B0604020202020204" pitchFamily="34" charset="0"/>
              <a:cs typeface="Arial" panose="020B0604020202020204" pitchFamily="34" charset="0"/>
            </a:endParaRPr>
          </a:p>
          <a:p>
            <a:pPr fontAlgn="base"/>
            <a:endParaRPr lang="en-US" sz="4000" dirty="0">
              <a:latin typeface="Arial" panose="020B0604020202020204" pitchFamily="34" charset="0"/>
              <a:cs typeface="Arial" panose="020B0604020202020204" pitchFamily="34" charset="0"/>
            </a:endParaRPr>
          </a:p>
          <a:p>
            <a:pPr fontAlgn="base"/>
            <a:endParaRPr lang="en-US" sz="4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9004244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Shape 1"/>
          <p:cNvSpPr txBox="1"/>
          <p:nvPr/>
        </p:nvSpPr>
        <p:spPr>
          <a:xfrm>
            <a:off x="1500852" y="300960"/>
            <a:ext cx="10432530" cy="1262160"/>
          </a:xfrm>
          <a:prstGeom prst="rect">
            <a:avLst/>
          </a:prstGeom>
          <a:noFill/>
          <a:ln>
            <a:noFill/>
          </a:ln>
        </p:spPr>
        <p:txBody>
          <a:bodyPr lIns="0" tIns="0" rIns="0" bIns="0" anchor="ctr"/>
          <a:lstStyle/>
          <a:p>
            <a:pPr algn="ctr"/>
            <a:r>
              <a:rPr lang="en-US" sz="3600" b="1" spc="-1" dirty="0">
                <a:latin typeface="Arial" panose="020B0604020202020204" pitchFamily="34" charset="0"/>
                <a:cs typeface="Arial" panose="020B0604020202020204" pitchFamily="34" charset="0"/>
              </a:rPr>
              <a:t>Using ODD on RIS Scientific Compute Platform</a:t>
            </a:r>
          </a:p>
        </p:txBody>
      </p:sp>
      <p:sp>
        <p:nvSpPr>
          <p:cNvPr id="3" name="TextShape 2"/>
          <p:cNvSpPr txBox="1"/>
          <p:nvPr/>
        </p:nvSpPr>
        <p:spPr>
          <a:xfrm>
            <a:off x="1060785" y="1563120"/>
            <a:ext cx="10576158" cy="567131"/>
          </a:xfrm>
          <a:prstGeom prst="rect">
            <a:avLst/>
          </a:prstGeom>
          <a:noFill/>
          <a:ln>
            <a:noFill/>
          </a:ln>
        </p:spPr>
        <p:txBody>
          <a:bodyPr lIns="0" tIns="0" rIns="0" bIns="0"/>
          <a:lstStyle/>
          <a:p>
            <a:pPr fontAlgn="base"/>
            <a:r>
              <a:rPr lang="en-US" sz="2800" dirty="0"/>
              <a:t>Click </a:t>
            </a:r>
            <a:r>
              <a:rPr lang="en-US" sz="2800" dirty="0">
                <a:hlinkClick r:id="rId3"/>
              </a:rPr>
              <a:t>http://ood.ris.wustl.edu</a:t>
            </a:r>
            <a:endParaRPr lang="en-US" sz="2800"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4"/>
          <a:stretch>
            <a:fillRect/>
          </a:stretch>
        </p:blipFill>
        <p:spPr>
          <a:xfrm>
            <a:off x="1279788" y="2223243"/>
            <a:ext cx="9088182" cy="4048199"/>
          </a:xfrm>
          <a:prstGeom prst="rect">
            <a:avLst/>
          </a:prstGeom>
          <a:ln w="19050">
            <a:solidFill>
              <a:schemeClr val="tx1"/>
            </a:solidFill>
          </a:ln>
        </p:spPr>
      </p:pic>
    </p:spTree>
    <p:extLst>
      <p:ext uri="{BB962C8B-B14F-4D97-AF65-F5344CB8AC3E}">
        <p14:creationId xmlns:p14="http://schemas.microsoft.com/office/powerpoint/2010/main" val="6706705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Shape 1"/>
          <p:cNvSpPr txBox="1"/>
          <p:nvPr/>
        </p:nvSpPr>
        <p:spPr>
          <a:xfrm>
            <a:off x="1500852" y="300960"/>
            <a:ext cx="10432530" cy="1262160"/>
          </a:xfrm>
          <a:prstGeom prst="rect">
            <a:avLst/>
          </a:prstGeom>
          <a:noFill/>
          <a:ln>
            <a:noFill/>
          </a:ln>
        </p:spPr>
        <p:txBody>
          <a:bodyPr lIns="0" tIns="0" rIns="0" bIns="0" anchor="ctr"/>
          <a:lstStyle/>
          <a:p>
            <a:pPr algn="ctr"/>
            <a:r>
              <a:rPr lang="en-US" sz="3600" b="1" spc="-1" dirty="0">
                <a:latin typeface="Arial" panose="020B0604020202020204" pitchFamily="34" charset="0"/>
                <a:cs typeface="Arial" panose="020B0604020202020204" pitchFamily="34" charset="0"/>
              </a:rPr>
              <a:t>Using ODD on RIS Scientific Compute Platform</a:t>
            </a:r>
          </a:p>
        </p:txBody>
      </p:sp>
      <p:sp>
        <p:nvSpPr>
          <p:cNvPr id="3" name="TextShape 2"/>
          <p:cNvSpPr txBox="1"/>
          <p:nvPr/>
        </p:nvSpPr>
        <p:spPr>
          <a:xfrm>
            <a:off x="1060785" y="1563120"/>
            <a:ext cx="10576158" cy="567131"/>
          </a:xfrm>
          <a:prstGeom prst="rect">
            <a:avLst/>
          </a:prstGeom>
          <a:noFill/>
          <a:ln>
            <a:noFill/>
          </a:ln>
        </p:spPr>
        <p:txBody>
          <a:bodyPr lIns="0" tIns="0" rIns="0" bIns="0"/>
          <a:lstStyle/>
          <a:p>
            <a:pPr fontAlgn="base"/>
            <a:r>
              <a:rPr lang="en-US" sz="2800" dirty="0"/>
              <a:t>Click </a:t>
            </a:r>
            <a:r>
              <a:rPr lang="en-US" sz="2800" dirty="0">
                <a:hlinkClick r:id="rId3"/>
              </a:rPr>
              <a:t>http://ood.ris.wustl.edu</a:t>
            </a:r>
            <a:endParaRPr lang="en-US" sz="28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648E51AA-7DA6-78DD-092A-54F1FAF03471}"/>
              </a:ext>
            </a:extLst>
          </p:cNvPr>
          <p:cNvPicPr>
            <a:picLocks noChangeAspect="1"/>
          </p:cNvPicPr>
          <p:nvPr/>
        </p:nvPicPr>
        <p:blipFill>
          <a:blip r:embed="rId4"/>
          <a:stretch>
            <a:fillRect/>
          </a:stretch>
        </p:blipFill>
        <p:spPr>
          <a:xfrm>
            <a:off x="1060785" y="2253819"/>
            <a:ext cx="7772400" cy="4073749"/>
          </a:xfrm>
          <a:prstGeom prst="rect">
            <a:avLst/>
          </a:prstGeom>
          <a:ln w="19050">
            <a:solidFill>
              <a:schemeClr val="tx1"/>
            </a:solidFill>
          </a:ln>
        </p:spPr>
      </p:pic>
      <p:sp>
        <p:nvSpPr>
          <p:cNvPr id="7" name="TextBox 6">
            <a:extLst>
              <a:ext uri="{FF2B5EF4-FFF2-40B4-BE49-F238E27FC236}">
                <a16:creationId xmlns:a16="http://schemas.microsoft.com/office/drawing/2014/main" id="{FD8A3B11-8376-27E1-B0F3-A51BB6A76E3E}"/>
              </a:ext>
            </a:extLst>
          </p:cNvPr>
          <p:cNvSpPr txBox="1"/>
          <p:nvPr/>
        </p:nvSpPr>
        <p:spPr>
          <a:xfrm>
            <a:off x="8924625" y="3050778"/>
            <a:ext cx="3100197" cy="1089529"/>
          </a:xfrm>
          <a:prstGeom prst="rect">
            <a:avLst/>
          </a:prstGeom>
          <a:noFill/>
        </p:spPr>
        <p:txBody>
          <a:bodyPr wrap="square" rtlCol="0">
            <a:spAutoFit/>
          </a:bodyPr>
          <a:lstStyle/>
          <a:p>
            <a:pPr algn="l">
              <a:lnSpc>
                <a:spcPct val="90000"/>
              </a:lnSpc>
              <a:spcBef>
                <a:spcPts val="1000"/>
              </a:spcBef>
            </a:pPr>
            <a:r>
              <a:rPr lang="en-US" dirty="0">
                <a:latin typeface="Arial" panose="020B0604020202020204" pitchFamily="34" charset="0"/>
                <a:cs typeface="Arial" panose="020B0604020202020204" pitchFamily="34" charset="0"/>
              </a:rPr>
              <a:t>OOD doesn’t work on Safari, use a different web browser (Google chrome or Mozilla Firefox)</a:t>
            </a:r>
          </a:p>
        </p:txBody>
      </p:sp>
    </p:spTree>
    <p:extLst>
      <p:ext uri="{BB962C8B-B14F-4D97-AF65-F5344CB8AC3E}">
        <p14:creationId xmlns:p14="http://schemas.microsoft.com/office/powerpoint/2010/main" val="412883925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Shape 1"/>
          <p:cNvSpPr txBox="1"/>
          <p:nvPr/>
        </p:nvSpPr>
        <p:spPr>
          <a:xfrm>
            <a:off x="1500852" y="300960"/>
            <a:ext cx="10432530" cy="1262160"/>
          </a:xfrm>
          <a:prstGeom prst="rect">
            <a:avLst/>
          </a:prstGeom>
          <a:noFill/>
          <a:ln>
            <a:noFill/>
          </a:ln>
        </p:spPr>
        <p:txBody>
          <a:bodyPr lIns="0" tIns="0" rIns="0" bIns="0" anchor="ctr"/>
          <a:lstStyle/>
          <a:p>
            <a:pPr algn="ctr"/>
            <a:r>
              <a:rPr lang="en-US" sz="3600" b="1" spc="-1" dirty="0">
                <a:latin typeface="Arial" panose="020B0604020202020204" pitchFamily="34" charset="0"/>
                <a:cs typeface="Arial" panose="020B0604020202020204" pitchFamily="34" charset="0"/>
              </a:rPr>
              <a:t>Using ODD on RIS Scientific Compute Platform</a:t>
            </a:r>
          </a:p>
        </p:txBody>
      </p:sp>
      <p:pic>
        <p:nvPicPr>
          <p:cNvPr id="5" name="Picture 4"/>
          <p:cNvPicPr>
            <a:picLocks noChangeAspect="1"/>
          </p:cNvPicPr>
          <p:nvPr/>
        </p:nvPicPr>
        <p:blipFill>
          <a:blip r:embed="rId3"/>
          <a:stretch>
            <a:fillRect/>
          </a:stretch>
        </p:blipFill>
        <p:spPr>
          <a:xfrm>
            <a:off x="1571153" y="1780291"/>
            <a:ext cx="8967307" cy="4238326"/>
          </a:xfrm>
          <a:prstGeom prst="rect">
            <a:avLst/>
          </a:prstGeom>
          <a:ln w="19050">
            <a:solidFill>
              <a:schemeClr val="tx1"/>
            </a:solidFill>
          </a:ln>
        </p:spPr>
      </p:pic>
      <p:cxnSp>
        <p:nvCxnSpPr>
          <p:cNvPr id="6" name="Straight Arrow Connector 5"/>
          <p:cNvCxnSpPr/>
          <p:nvPr/>
        </p:nvCxnSpPr>
        <p:spPr>
          <a:xfrm>
            <a:off x="2999903" y="1360170"/>
            <a:ext cx="0" cy="53442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357704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Shape 1"/>
          <p:cNvSpPr txBox="1"/>
          <p:nvPr/>
        </p:nvSpPr>
        <p:spPr>
          <a:xfrm>
            <a:off x="1500852" y="300960"/>
            <a:ext cx="10432530" cy="1262160"/>
          </a:xfrm>
          <a:prstGeom prst="rect">
            <a:avLst/>
          </a:prstGeom>
          <a:noFill/>
          <a:ln>
            <a:noFill/>
          </a:ln>
        </p:spPr>
        <p:txBody>
          <a:bodyPr lIns="0" tIns="0" rIns="0" bIns="0" anchor="ctr"/>
          <a:lstStyle/>
          <a:p>
            <a:pPr algn="ctr"/>
            <a:r>
              <a:rPr lang="en-US" sz="3600" b="1" spc="-1" dirty="0">
                <a:latin typeface="Arial" panose="020B0604020202020204" pitchFamily="34" charset="0"/>
                <a:cs typeface="Arial" panose="020B0604020202020204" pitchFamily="34" charset="0"/>
              </a:rPr>
              <a:t>Using ODD on RIS Scientific Compute Platform</a:t>
            </a:r>
          </a:p>
        </p:txBody>
      </p:sp>
      <p:pic>
        <p:nvPicPr>
          <p:cNvPr id="5" name="Picture 4"/>
          <p:cNvPicPr>
            <a:picLocks noChangeAspect="1"/>
          </p:cNvPicPr>
          <p:nvPr/>
        </p:nvPicPr>
        <p:blipFill>
          <a:blip r:embed="rId3"/>
          <a:stretch>
            <a:fillRect/>
          </a:stretch>
        </p:blipFill>
        <p:spPr>
          <a:xfrm>
            <a:off x="1852544" y="1711663"/>
            <a:ext cx="8447016" cy="4254401"/>
          </a:xfrm>
          <a:prstGeom prst="rect">
            <a:avLst/>
          </a:prstGeom>
          <a:ln w="19050">
            <a:solidFill>
              <a:schemeClr val="tx1"/>
            </a:solidFill>
          </a:ln>
        </p:spPr>
      </p:pic>
      <p:sp>
        <p:nvSpPr>
          <p:cNvPr id="4" name="Rectangle 3"/>
          <p:cNvSpPr/>
          <p:nvPr/>
        </p:nvSpPr>
        <p:spPr>
          <a:xfrm>
            <a:off x="9132570" y="2260434"/>
            <a:ext cx="1062990" cy="31131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Arrow Connector 5"/>
          <p:cNvCxnSpPr/>
          <p:nvPr/>
        </p:nvCxnSpPr>
        <p:spPr>
          <a:xfrm flipH="1">
            <a:off x="9875520" y="4674870"/>
            <a:ext cx="1394460"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210714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Shape 1"/>
          <p:cNvSpPr txBox="1"/>
          <p:nvPr/>
        </p:nvSpPr>
        <p:spPr>
          <a:xfrm>
            <a:off x="1500852" y="300960"/>
            <a:ext cx="10432530" cy="1262160"/>
          </a:xfrm>
          <a:prstGeom prst="rect">
            <a:avLst/>
          </a:prstGeom>
          <a:noFill/>
          <a:ln>
            <a:noFill/>
          </a:ln>
        </p:spPr>
        <p:txBody>
          <a:bodyPr lIns="0" tIns="0" rIns="0" bIns="0" anchor="ctr"/>
          <a:lstStyle/>
          <a:p>
            <a:pPr algn="ctr"/>
            <a:r>
              <a:rPr lang="en-US" sz="3600" b="1" spc="-1" dirty="0">
                <a:latin typeface="Arial" panose="020B0604020202020204" pitchFamily="34" charset="0"/>
                <a:cs typeface="Arial" panose="020B0604020202020204" pitchFamily="34" charset="0"/>
              </a:rPr>
              <a:t>Using ODD on RIS Scientific Compute Platform</a:t>
            </a:r>
          </a:p>
        </p:txBody>
      </p:sp>
      <p:pic>
        <p:nvPicPr>
          <p:cNvPr id="3" name="Picture 2"/>
          <p:cNvPicPr>
            <a:picLocks noChangeAspect="1"/>
          </p:cNvPicPr>
          <p:nvPr/>
        </p:nvPicPr>
        <p:blipFill>
          <a:blip r:embed="rId3"/>
          <a:stretch>
            <a:fillRect/>
          </a:stretch>
        </p:blipFill>
        <p:spPr>
          <a:xfrm>
            <a:off x="1998161" y="1758230"/>
            <a:ext cx="8466639" cy="4421025"/>
          </a:xfrm>
          <a:prstGeom prst="rect">
            <a:avLst/>
          </a:prstGeom>
          <a:ln w="19050">
            <a:solidFill>
              <a:schemeClr val="tx1"/>
            </a:solidFill>
          </a:ln>
        </p:spPr>
      </p:pic>
      <p:cxnSp>
        <p:nvCxnSpPr>
          <p:cNvPr id="4" name="Straight Arrow Connector 3"/>
          <p:cNvCxnSpPr/>
          <p:nvPr/>
        </p:nvCxnSpPr>
        <p:spPr>
          <a:xfrm flipH="1">
            <a:off x="9875520" y="4480560"/>
            <a:ext cx="1394460"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2686343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1592826" y="818690"/>
            <a:ext cx="9144000" cy="1010110"/>
          </a:xfrm>
        </p:spPr>
        <p:txBody>
          <a:bodyPr/>
          <a:lstStyle/>
          <a:p>
            <a:r>
              <a:rPr lang="en-US" dirty="0">
                <a:latin typeface="Arial" panose="020B0604020202020204" pitchFamily="34" charset="0"/>
                <a:cs typeface="Arial" panose="020B0604020202020204" pitchFamily="34" charset="0"/>
              </a:rPr>
              <a:t>Computing Basics</a:t>
            </a:r>
          </a:p>
        </p:txBody>
      </p:sp>
      <p:sp>
        <p:nvSpPr>
          <p:cNvPr id="5" name="TextShape 2"/>
          <p:cNvSpPr txBox="1"/>
          <p:nvPr/>
        </p:nvSpPr>
        <p:spPr>
          <a:xfrm>
            <a:off x="980902" y="3182959"/>
            <a:ext cx="4829694" cy="2170437"/>
          </a:xfrm>
          <a:prstGeom prst="rect">
            <a:avLst/>
          </a:prstGeom>
          <a:noFill/>
          <a:ln>
            <a:noFill/>
          </a:ln>
        </p:spPr>
        <p:txBody>
          <a:bodyPr lIns="0" tIns="0" rIns="0" bIns="0" anchor="ctr"/>
          <a:lstStyle/>
          <a:p>
            <a:r>
              <a:rPr lang="en-US" sz="2800" b="1" spc="-1" dirty="0">
                <a:solidFill>
                  <a:schemeClr val="bg1"/>
                </a:solidFill>
                <a:latin typeface="Arial" panose="020B0604020202020204" pitchFamily="34" charset="0"/>
                <a:cs typeface="Arial" panose="020B0604020202020204" pitchFamily="34" charset="0"/>
              </a:rPr>
              <a:t>Maze </a:t>
            </a:r>
            <a:r>
              <a:rPr lang="en-US" sz="2800" b="1" spc="-1" dirty="0" err="1">
                <a:solidFill>
                  <a:schemeClr val="bg1"/>
                </a:solidFill>
                <a:latin typeface="Arial" panose="020B0604020202020204" pitchFamily="34" charset="0"/>
                <a:cs typeface="Arial" panose="020B0604020202020204" pitchFamily="34" charset="0"/>
              </a:rPr>
              <a:t>Ndukum</a:t>
            </a:r>
            <a:endParaRPr lang="en-US" sz="2800" b="1" spc="-1" dirty="0">
              <a:solidFill>
                <a:schemeClr val="bg1"/>
              </a:solidFill>
              <a:latin typeface="Arial" panose="020B0604020202020204" pitchFamily="34" charset="0"/>
              <a:cs typeface="Arial" panose="020B0604020202020204" pitchFamily="34" charset="0"/>
            </a:endParaRPr>
          </a:p>
          <a:p>
            <a:r>
              <a:rPr lang="en-US" sz="2800" spc="-1" dirty="0">
                <a:latin typeface="Arial" panose="020B0604020202020204" pitchFamily="34" charset="0"/>
                <a:cs typeface="Arial" panose="020B0604020202020204" pitchFamily="34" charset="0"/>
                <a:hlinkClick r:id="rId3"/>
              </a:rPr>
              <a:t>ndukummaze@wustl.edu</a:t>
            </a:r>
            <a:r>
              <a:rPr lang="en-US" sz="2800" spc="-1" dirty="0">
                <a:latin typeface="Arial" panose="020B0604020202020204" pitchFamily="34" charset="0"/>
                <a:cs typeface="Arial" panose="020B0604020202020204" pitchFamily="34" charset="0"/>
              </a:rPr>
              <a:t>  </a:t>
            </a:r>
          </a:p>
          <a:p>
            <a:r>
              <a:rPr lang="en-US" sz="2800" spc="-1" dirty="0">
                <a:solidFill>
                  <a:schemeClr val="bg1"/>
                </a:solidFill>
                <a:latin typeface="Arial" panose="020B0604020202020204" pitchFamily="34" charset="0"/>
                <a:cs typeface="Arial" panose="020B0604020202020204" pitchFamily="34" charset="0"/>
              </a:rPr>
              <a:t>Sr. Support Scientist</a:t>
            </a:r>
          </a:p>
          <a:p>
            <a:r>
              <a:rPr lang="en-US" sz="2800" spc="-1" dirty="0">
                <a:solidFill>
                  <a:schemeClr val="bg1"/>
                </a:solidFill>
                <a:latin typeface="Arial" panose="020B0604020202020204" pitchFamily="34" charset="0"/>
                <a:cs typeface="Arial" panose="020B0604020202020204" pitchFamily="34" charset="0"/>
              </a:rPr>
              <a:t>Research Services</a:t>
            </a:r>
          </a:p>
          <a:p>
            <a:r>
              <a:rPr lang="en-US" sz="2800" spc="-1" dirty="0">
                <a:solidFill>
                  <a:schemeClr val="bg1"/>
                </a:solidFill>
                <a:latin typeface="Arial" panose="020B0604020202020204" pitchFamily="34" charset="0"/>
                <a:cs typeface="Arial" panose="020B0604020202020204" pitchFamily="34" charset="0"/>
              </a:rPr>
              <a:t>Becker Medical Library </a:t>
            </a:r>
            <a:endParaRPr sz="2800" dirty="0">
              <a:solidFill>
                <a:schemeClr val="bg1"/>
              </a:solidFill>
              <a:latin typeface="Arial" panose="020B0604020202020204" pitchFamily="34" charset="0"/>
              <a:cs typeface="Arial" panose="020B0604020202020204" pitchFamily="34" charset="0"/>
            </a:endParaRPr>
          </a:p>
        </p:txBody>
      </p:sp>
      <p:sp>
        <p:nvSpPr>
          <p:cNvPr id="7" name="TextShape 2"/>
          <p:cNvSpPr txBox="1"/>
          <p:nvPr/>
        </p:nvSpPr>
        <p:spPr>
          <a:xfrm>
            <a:off x="6594783" y="3182960"/>
            <a:ext cx="5267479" cy="2170437"/>
          </a:xfrm>
          <a:prstGeom prst="rect">
            <a:avLst/>
          </a:prstGeom>
          <a:noFill/>
          <a:ln>
            <a:noFill/>
          </a:ln>
        </p:spPr>
        <p:txBody>
          <a:bodyPr lIns="0" tIns="0" rIns="0" bIns="0" anchor="ctr"/>
          <a:lstStyle/>
          <a:p>
            <a:r>
              <a:rPr lang="en-US" sz="2800" b="1" spc="-1" dirty="0">
                <a:solidFill>
                  <a:schemeClr val="bg1"/>
                </a:solidFill>
                <a:latin typeface="Arial" panose="020B0604020202020204" pitchFamily="34" charset="0"/>
                <a:cs typeface="Arial" panose="020B0604020202020204" pitchFamily="34" charset="0"/>
              </a:rPr>
              <a:t>Elyn Fritz-Waters</a:t>
            </a:r>
          </a:p>
          <a:p>
            <a:r>
              <a:rPr lang="en-US" sz="2800" spc="-1" dirty="0">
                <a:solidFill>
                  <a:schemeClr val="bg1"/>
                </a:solidFill>
                <a:latin typeface="Arial" panose="020B0604020202020204" pitchFamily="34" charset="0"/>
                <a:cs typeface="Arial" panose="020B0604020202020204" pitchFamily="34" charset="0"/>
                <a:hlinkClick r:id="rId4"/>
              </a:rPr>
              <a:t>elyn@wustl.edu</a:t>
            </a:r>
            <a:r>
              <a:rPr lang="en-US" sz="2800" spc="-1" dirty="0">
                <a:solidFill>
                  <a:schemeClr val="bg1"/>
                </a:solidFill>
                <a:latin typeface="Arial" panose="020B0604020202020204" pitchFamily="34" charset="0"/>
                <a:cs typeface="Arial" panose="020B0604020202020204" pitchFamily="34" charset="0"/>
              </a:rPr>
              <a:t> </a:t>
            </a:r>
          </a:p>
          <a:p>
            <a:r>
              <a:rPr lang="en-US" sz="2800" spc="-1" dirty="0">
                <a:solidFill>
                  <a:schemeClr val="bg1"/>
                </a:solidFill>
                <a:latin typeface="Arial" panose="020B0604020202020204" pitchFamily="34" charset="0"/>
                <a:cs typeface="Arial" panose="020B0604020202020204" pitchFamily="34" charset="0"/>
              </a:rPr>
              <a:t>HPC Research Facilitator </a:t>
            </a:r>
          </a:p>
          <a:p>
            <a:r>
              <a:rPr lang="en-US" sz="2800" dirty="0">
                <a:solidFill>
                  <a:schemeClr val="bg1"/>
                </a:solidFill>
                <a:latin typeface="Arial" panose="020B0604020202020204" pitchFamily="34" charset="0"/>
                <a:cs typeface="Arial" panose="020B0604020202020204" pitchFamily="34" charset="0"/>
              </a:rPr>
              <a:t>Research Infrastructure Services</a:t>
            </a:r>
          </a:p>
          <a:p>
            <a:r>
              <a:rPr lang="en-US" sz="2800" dirty="0" err="1">
                <a:solidFill>
                  <a:schemeClr val="bg1"/>
                </a:solidFill>
                <a:latin typeface="Arial" panose="020B0604020202020204" pitchFamily="34" charset="0"/>
                <a:cs typeface="Arial" panose="020B0604020202020204" pitchFamily="34" charset="0"/>
              </a:rPr>
              <a:t>WashU</a:t>
            </a:r>
            <a:r>
              <a:rPr lang="en-US" sz="2800" dirty="0">
                <a:solidFill>
                  <a:schemeClr val="bg1"/>
                </a:solidFill>
                <a:latin typeface="Arial" panose="020B0604020202020204" pitchFamily="34" charset="0"/>
                <a:cs typeface="Arial" panose="020B0604020202020204" pitchFamily="34" charset="0"/>
              </a:rPr>
              <a:t> Information Technology</a:t>
            </a:r>
          </a:p>
        </p:txBody>
      </p:sp>
      <p:pic>
        <p:nvPicPr>
          <p:cNvPr id="8" name="Picture 7"/>
          <p:cNvPicPr>
            <a:picLocks noChangeAspect="1"/>
          </p:cNvPicPr>
          <p:nvPr/>
        </p:nvPicPr>
        <p:blipFill rotWithShape="1">
          <a:blip r:embed="rId5" cstate="print">
            <a:extLst>
              <a:ext uri="{28A0092B-C50C-407E-A947-70E740481C1C}">
                <a14:useLocalDpi xmlns:a14="http://schemas.microsoft.com/office/drawing/2010/main" val="0"/>
              </a:ext>
            </a:extLst>
          </a:blip>
          <a:srcRect l="3588" t="4102" r="2343" b="6308"/>
          <a:stretch/>
        </p:blipFill>
        <p:spPr>
          <a:xfrm>
            <a:off x="10876882" y="12555"/>
            <a:ext cx="1295400" cy="1233716"/>
          </a:xfrm>
          <a:prstGeom prst="rect">
            <a:avLst/>
          </a:prstGeom>
        </p:spPr>
      </p:pic>
    </p:spTree>
    <p:extLst>
      <p:ext uri="{BB962C8B-B14F-4D97-AF65-F5344CB8AC3E}">
        <p14:creationId xmlns:p14="http://schemas.microsoft.com/office/powerpoint/2010/main" val="20830339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Shape 1"/>
          <p:cNvSpPr txBox="1"/>
          <p:nvPr/>
        </p:nvSpPr>
        <p:spPr>
          <a:xfrm>
            <a:off x="1500852" y="300960"/>
            <a:ext cx="10432530" cy="1262160"/>
          </a:xfrm>
          <a:prstGeom prst="rect">
            <a:avLst/>
          </a:prstGeom>
          <a:noFill/>
          <a:ln>
            <a:noFill/>
          </a:ln>
        </p:spPr>
        <p:txBody>
          <a:bodyPr lIns="0" tIns="0" rIns="0" bIns="0" anchor="ctr"/>
          <a:lstStyle/>
          <a:p>
            <a:pPr algn="ctr"/>
            <a:r>
              <a:rPr lang="en-US" sz="3600" b="1" spc="-1" dirty="0">
                <a:latin typeface="Arial" panose="020B0604020202020204" pitchFamily="34" charset="0"/>
                <a:cs typeface="Arial" panose="020B0604020202020204" pitchFamily="34" charset="0"/>
              </a:rPr>
              <a:t>Using ODD on RIS Scientific Compute Platform</a:t>
            </a:r>
          </a:p>
        </p:txBody>
      </p:sp>
      <p:pic>
        <p:nvPicPr>
          <p:cNvPr id="5" name="Picture 4"/>
          <p:cNvPicPr>
            <a:picLocks noChangeAspect="1"/>
          </p:cNvPicPr>
          <p:nvPr/>
        </p:nvPicPr>
        <p:blipFill>
          <a:blip r:embed="rId3"/>
          <a:stretch>
            <a:fillRect/>
          </a:stretch>
        </p:blipFill>
        <p:spPr>
          <a:xfrm>
            <a:off x="2086513" y="1748413"/>
            <a:ext cx="8254489" cy="4220308"/>
          </a:xfrm>
          <a:prstGeom prst="rect">
            <a:avLst/>
          </a:prstGeom>
          <a:ln w="19050">
            <a:solidFill>
              <a:schemeClr val="tx1"/>
            </a:solidFill>
          </a:ln>
        </p:spPr>
      </p:pic>
      <p:cxnSp>
        <p:nvCxnSpPr>
          <p:cNvPr id="4" name="Straight Arrow Connector 3"/>
          <p:cNvCxnSpPr/>
          <p:nvPr/>
        </p:nvCxnSpPr>
        <p:spPr>
          <a:xfrm>
            <a:off x="3851910" y="1451610"/>
            <a:ext cx="0" cy="67437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4750525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Shape 1"/>
          <p:cNvSpPr txBox="1"/>
          <p:nvPr/>
        </p:nvSpPr>
        <p:spPr>
          <a:xfrm>
            <a:off x="1500852" y="300960"/>
            <a:ext cx="10432530" cy="1262160"/>
          </a:xfrm>
          <a:prstGeom prst="rect">
            <a:avLst/>
          </a:prstGeom>
          <a:noFill/>
          <a:ln>
            <a:noFill/>
          </a:ln>
        </p:spPr>
        <p:txBody>
          <a:bodyPr lIns="0" tIns="0" rIns="0" bIns="0" anchor="ctr"/>
          <a:lstStyle/>
          <a:p>
            <a:pPr algn="ctr"/>
            <a:r>
              <a:rPr lang="en-US" sz="3600" b="1" spc="-1" dirty="0">
                <a:latin typeface="Arial" panose="020B0604020202020204" pitchFamily="34" charset="0"/>
                <a:cs typeface="Arial" panose="020B0604020202020204" pitchFamily="34" charset="0"/>
              </a:rPr>
              <a:t>Using ODD on RIS Scientific Compute Platform</a:t>
            </a:r>
          </a:p>
        </p:txBody>
      </p:sp>
      <p:pic>
        <p:nvPicPr>
          <p:cNvPr id="3" name="Picture 2"/>
          <p:cNvPicPr>
            <a:picLocks noChangeAspect="1"/>
          </p:cNvPicPr>
          <p:nvPr/>
        </p:nvPicPr>
        <p:blipFill>
          <a:blip r:embed="rId3"/>
          <a:stretch>
            <a:fillRect/>
          </a:stretch>
        </p:blipFill>
        <p:spPr>
          <a:xfrm>
            <a:off x="1867155" y="1818752"/>
            <a:ext cx="8844612" cy="4170066"/>
          </a:xfrm>
          <a:prstGeom prst="rect">
            <a:avLst/>
          </a:prstGeom>
          <a:ln w="19050">
            <a:solidFill>
              <a:schemeClr val="tx1"/>
            </a:solidFill>
          </a:ln>
        </p:spPr>
      </p:pic>
      <p:cxnSp>
        <p:nvCxnSpPr>
          <p:cNvPr id="4" name="Straight Arrow Connector 3"/>
          <p:cNvCxnSpPr/>
          <p:nvPr/>
        </p:nvCxnSpPr>
        <p:spPr>
          <a:xfrm>
            <a:off x="4263390" y="1268730"/>
            <a:ext cx="0" cy="67437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452075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Shape 1"/>
          <p:cNvSpPr txBox="1"/>
          <p:nvPr/>
        </p:nvSpPr>
        <p:spPr>
          <a:xfrm>
            <a:off x="1293091" y="300960"/>
            <a:ext cx="10270835" cy="1262160"/>
          </a:xfrm>
          <a:prstGeom prst="rect">
            <a:avLst/>
          </a:prstGeom>
          <a:noFill/>
          <a:ln>
            <a:noFill/>
          </a:ln>
        </p:spPr>
        <p:txBody>
          <a:bodyPr lIns="0" tIns="0" rIns="0" bIns="0" anchor="ctr"/>
          <a:lstStyle/>
          <a:p>
            <a:pPr algn="ctr"/>
            <a:r>
              <a:rPr lang="en-US" sz="3600" b="1" spc="-1" dirty="0">
                <a:latin typeface="Arial" panose="020B0604020202020204" pitchFamily="34" charset="0"/>
                <a:cs typeface="Arial" panose="020B0604020202020204" pitchFamily="34" charset="0"/>
              </a:rPr>
              <a:t>Using ODD on RIS Scientific Compute Platform</a:t>
            </a:r>
          </a:p>
        </p:txBody>
      </p:sp>
      <p:pic>
        <p:nvPicPr>
          <p:cNvPr id="5" name="Picture 4"/>
          <p:cNvPicPr>
            <a:picLocks noChangeAspect="1"/>
          </p:cNvPicPr>
          <p:nvPr/>
        </p:nvPicPr>
        <p:blipFill>
          <a:blip r:embed="rId3"/>
          <a:stretch>
            <a:fillRect/>
          </a:stretch>
        </p:blipFill>
        <p:spPr>
          <a:xfrm>
            <a:off x="1512929" y="1735871"/>
            <a:ext cx="9078033" cy="4067831"/>
          </a:xfrm>
          <a:prstGeom prst="rect">
            <a:avLst/>
          </a:prstGeom>
          <a:ln w="19050">
            <a:solidFill>
              <a:schemeClr val="tx1"/>
            </a:solidFill>
          </a:ln>
        </p:spPr>
      </p:pic>
      <p:cxnSp>
        <p:nvCxnSpPr>
          <p:cNvPr id="4" name="Straight Arrow Connector 3"/>
          <p:cNvCxnSpPr/>
          <p:nvPr/>
        </p:nvCxnSpPr>
        <p:spPr>
          <a:xfrm>
            <a:off x="4914900" y="1154430"/>
            <a:ext cx="0" cy="67437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9478200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Shape 1"/>
          <p:cNvSpPr txBox="1"/>
          <p:nvPr/>
        </p:nvSpPr>
        <p:spPr>
          <a:xfrm>
            <a:off x="757382" y="300960"/>
            <a:ext cx="10529454" cy="1262160"/>
          </a:xfrm>
          <a:prstGeom prst="rect">
            <a:avLst/>
          </a:prstGeom>
          <a:noFill/>
          <a:ln>
            <a:noFill/>
          </a:ln>
        </p:spPr>
        <p:txBody>
          <a:bodyPr lIns="0" tIns="0" rIns="0" bIns="0" anchor="ctr"/>
          <a:lstStyle/>
          <a:p>
            <a:pPr algn="ctr"/>
            <a:r>
              <a:rPr lang="en-US" sz="3600" b="1" spc="-1" dirty="0">
                <a:latin typeface="Arial" panose="020B0604020202020204" pitchFamily="34" charset="0"/>
                <a:cs typeface="Arial" panose="020B0604020202020204" pitchFamily="34" charset="0"/>
              </a:rPr>
              <a:t>Using ODD on RIS Scientific Compute Platform</a:t>
            </a:r>
          </a:p>
        </p:txBody>
      </p:sp>
      <p:sp>
        <p:nvSpPr>
          <p:cNvPr id="3" name="TextShape 2"/>
          <p:cNvSpPr txBox="1"/>
          <p:nvPr/>
        </p:nvSpPr>
        <p:spPr>
          <a:xfrm>
            <a:off x="913003" y="2040339"/>
            <a:ext cx="10586270" cy="3206032"/>
          </a:xfrm>
          <a:prstGeom prst="rect">
            <a:avLst/>
          </a:prstGeom>
          <a:noFill/>
          <a:ln>
            <a:noFill/>
          </a:ln>
        </p:spPr>
        <p:txBody>
          <a:bodyPr lIns="0" tIns="0" rIns="0" bIns="0"/>
          <a:lstStyle/>
          <a:p>
            <a:pPr fontAlgn="base"/>
            <a:r>
              <a:rPr lang="en-US" sz="2800" dirty="0">
                <a:latin typeface="Arial" panose="020B0604020202020204" pitchFamily="34" charset="0"/>
                <a:cs typeface="Arial" panose="020B0604020202020204" pitchFamily="34" charset="0"/>
              </a:rPr>
              <a:t>Interactive Apps:</a:t>
            </a:r>
          </a:p>
          <a:p>
            <a:pPr fontAlgn="base"/>
            <a:r>
              <a:rPr lang="en-US" sz="2800" dirty="0">
                <a:latin typeface="Arial" panose="020B0604020202020204" pitchFamily="34" charset="0"/>
                <a:cs typeface="Arial" panose="020B0604020202020204" pitchFamily="34" charset="0"/>
              </a:rPr>
              <a:t>Can start up the Compute RIS Desktop to access a terminal in OOD.</a:t>
            </a:r>
          </a:p>
          <a:p>
            <a:pPr fontAlgn="base"/>
            <a:endParaRPr lang="en-US" sz="2800" dirty="0">
              <a:latin typeface="Arial" panose="020B0604020202020204" pitchFamily="34" charset="0"/>
              <a:cs typeface="Arial" panose="020B0604020202020204" pitchFamily="34" charset="0"/>
            </a:endParaRPr>
          </a:p>
          <a:p>
            <a:pPr fontAlgn="base"/>
            <a:r>
              <a:rPr lang="en-US" sz="2800" dirty="0">
                <a:latin typeface="Arial" panose="020B0604020202020204" pitchFamily="34" charset="0"/>
                <a:cs typeface="Arial" panose="020B0604020202020204" pitchFamily="34" charset="0"/>
              </a:rPr>
              <a:t>can use the OOD terminal for a more traditional HPC environment, using the module load system to run tasks that need software (R, Python etc.,)</a:t>
            </a:r>
          </a:p>
          <a:p>
            <a:pPr fontAlgn="base"/>
            <a:endParaRPr lang="en-US" sz="2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1226313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Shape 1"/>
          <p:cNvSpPr txBox="1"/>
          <p:nvPr/>
        </p:nvSpPr>
        <p:spPr>
          <a:xfrm>
            <a:off x="757382" y="300960"/>
            <a:ext cx="10529454" cy="1262160"/>
          </a:xfrm>
          <a:prstGeom prst="rect">
            <a:avLst/>
          </a:prstGeom>
          <a:noFill/>
          <a:ln>
            <a:noFill/>
          </a:ln>
        </p:spPr>
        <p:txBody>
          <a:bodyPr lIns="0" tIns="0" rIns="0" bIns="0" anchor="ctr"/>
          <a:lstStyle/>
          <a:p>
            <a:pPr algn="ctr"/>
            <a:r>
              <a:rPr lang="en-US" sz="3600" b="1" spc="-1" dirty="0">
                <a:latin typeface="Arial" panose="020B0604020202020204" pitchFamily="34" charset="0"/>
                <a:cs typeface="Arial" panose="020B0604020202020204" pitchFamily="34" charset="0"/>
              </a:rPr>
              <a:t>Using ODD on RIS Scientific Compute Platform</a:t>
            </a:r>
          </a:p>
        </p:txBody>
      </p:sp>
      <p:sp>
        <p:nvSpPr>
          <p:cNvPr id="3" name="TextShape 2"/>
          <p:cNvSpPr txBox="1"/>
          <p:nvPr/>
        </p:nvSpPr>
        <p:spPr>
          <a:xfrm>
            <a:off x="913003" y="1922443"/>
            <a:ext cx="10586270" cy="3918586"/>
          </a:xfrm>
          <a:prstGeom prst="rect">
            <a:avLst/>
          </a:prstGeom>
          <a:noFill/>
          <a:ln>
            <a:noFill/>
          </a:ln>
        </p:spPr>
        <p:txBody>
          <a:bodyPr lIns="0" tIns="0" rIns="0" bIns="0"/>
          <a:lstStyle/>
          <a:p>
            <a:pPr fontAlgn="base"/>
            <a:r>
              <a:rPr lang="en-US" sz="2800" dirty="0">
                <a:latin typeface="Arial" panose="020B0604020202020204" pitchFamily="34" charset="0"/>
                <a:cs typeface="Arial" panose="020B0604020202020204" pitchFamily="34" charset="0"/>
              </a:rPr>
              <a:t>Interactive Apps:</a:t>
            </a:r>
          </a:p>
          <a:p>
            <a:pPr fontAlgn="base"/>
            <a:r>
              <a:rPr lang="en-US" sz="2800" dirty="0">
                <a:latin typeface="Arial" panose="020B0604020202020204" pitchFamily="34" charset="0"/>
                <a:cs typeface="Arial" panose="020B0604020202020204" pitchFamily="34" charset="0"/>
              </a:rPr>
              <a:t>Custom </a:t>
            </a:r>
            <a:r>
              <a:rPr lang="en-US" sz="2800" dirty="0" err="1">
                <a:latin typeface="Arial" panose="020B0604020202020204" pitchFamily="34" charset="0"/>
                <a:cs typeface="Arial" panose="020B0604020202020204" pitchFamily="34" charset="0"/>
              </a:rPr>
              <a:t>noVNC</a:t>
            </a:r>
            <a:r>
              <a:rPr lang="en-US" sz="2800" dirty="0">
                <a:latin typeface="Arial" panose="020B0604020202020204" pitchFamily="34" charset="0"/>
                <a:cs typeface="Arial" panose="020B0604020202020204" pitchFamily="34" charset="0"/>
              </a:rPr>
              <a:t> Image application can run custom </a:t>
            </a:r>
            <a:r>
              <a:rPr lang="en-US" sz="2800" dirty="0" err="1">
                <a:latin typeface="Arial" panose="020B0604020202020204" pitchFamily="34" charset="0"/>
                <a:cs typeface="Arial" panose="020B0604020202020204" pitchFamily="34" charset="0"/>
              </a:rPr>
              <a:t>docker</a:t>
            </a:r>
            <a:r>
              <a:rPr lang="en-US" sz="2800" dirty="0">
                <a:latin typeface="Arial" panose="020B0604020202020204" pitchFamily="34" charset="0"/>
                <a:cs typeface="Arial" panose="020B0604020202020204" pitchFamily="34" charset="0"/>
              </a:rPr>
              <a:t> images. Can use one of the RIS </a:t>
            </a:r>
            <a:r>
              <a:rPr lang="en-US" sz="2800" dirty="0" err="1">
                <a:latin typeface="Arial" panose="020B0604020202020204" pitchFamily="34" charset="0"/>
                <a:cs typeface="Arial" panose="020B0604020202020204" pitchFamily="34" charset="0"/>
              </a:rPr>
              <a:t>noVNC</a:t>
            </a:r>
            <a:r>
              <a:rPr lang="en-US" sz="2800" dirty="0">
                <a:latin typeface="Arial" panose="020B0604020202020204" pitchFamily="34" charset="0"/>
                <a:cs typeface="Arial" panose="020B0604020202020204" pitchFamily="34" charset="0"/>
              </a:rPr>
              <a:t> created Docker images to leverage this functionality or use your own </a:t>
            </a:r>
            <a:r>
              <a:rPr lang="en-US" sz="2800" dirty="0" err="1">
                <a:latin typeface="Arial" panose="020B0604020202020204" pitchFamily="34" charset="0"/>
                <a:cs typeface="Arial" panose="020B0604020202020204" pitchFamily="34" charset="0"/>
              </a:rPr>
              <a:t>docker</a:t>
            </a:r>
            <a:r>
              <a:rPr lang="en-US" sz="2800" dirty="0">
                <a:latin typeface="Arial" panose="020B0604020202020204" pitchFamily="34" charset="0"/>
                <a:cs typeface="Arial" panose="020B0604020202020204" pitchFamily="34" charset="0"/>
              </a:rPr>
              <a:t> image</a:t>
            </a:r>
          </a:p>
          <a:p>
            <a:pPr fontAlgn="base"/>
            <a:endParaRPr lang="en-US" sz="2800" dirty="0">
              <a:latin typeface="Arial" panose="020B0604020202020204" pitchFamily="34" charset="0"/>
              <a:cs typeface="Arial" panose="020B0604020202020204" pitchFamily="34" charset="0"/>
            </a:endParaRPr>
          </a:p>
          <a:p>
            <a:pPr fontAlgn="base"/>
            <a:r>
              <a:rPr lang="en-US" sz="2800" dirty="0">
                <a:latin typeface="Arial" panose="020B0604020202020204" pitchFamily="34" charset="0"/>
                <a:cs typeface="Arial" panose="020B0604020202020204" pitchFamily="34" charset="0"/>
              </a:rPr>
              <a:t>Note that at this time, due to included dependencies and start up scripts, only current RIS </a:t>
            </a:r>
            <a:r>
              <a:rPr lang="en-US" sz="2800" dirty="0" err="1">
                <a:latin typeface="Arial" panose="020B0604020202020204" pitchFamily="34" charset="0"/>
                <a:cs typeface="Arial" panose="020B0604020202020204" pitchFamily="34" charset="0"/>
              </a:rPr>
              <a:t>noVNC</a:t>
            </a:r>
            <a:r>
              <a:rPr lang="en-US" sz="2800" dirty="0">
                <a:latin typeface="Arial" panose="020B0604020202020204" pitchFamily="34" charset="0"/>
                <a:cs typeface="Arial" panose="020B0604020202020204" pitchFamily="34" charset="0"/>
              </a:rPr>
              <a:t> images or images build from RIS </a:t>
            </a:r>
            <a:r>
              <a:rPr lang="en-US" sz="2800" dirty="0" err="1">
                <a:latin typeface="Arial" panose="020B0604020202020204" pitchFamily="34" charset="0"/>
                <a:cs typeface="Arial" panose="020B0604020202020204" pitchFamily="34" charset="0"/>
              </a:rPr>
              <a:t>noVNC</a:t>
            </a:r>
            <a:r>
              <a:rPr lang="en-US" sz="2800" dirty="0">
                <a:latin typeface="Arial" panose="020B0604020202020204" pitchFamily="34" charset="0"/>
                <a:cs typeface="Arial" panose="020B0604020202020204" pitchFamily="34" charset="0"/>
              </a:rPr>
              <a:t> images are guaranteed to work</a:t>
            </a:r>
          </a:p>
          <a:p>
            <a:pPr fontAlgn="base"/>
            <a:endParaRPr lang="en-US" sz="2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6986799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Shape 1"/>
          <p:cNvSpPr txBox="1"/>
          <p:nvPr/>
        </p:nvSpPr>
        <p:spPr>
          <a:xfrm>
            <a:off x="757382" y="300960"/>
            <a:ext cx="10529454" cy="1262160"/>
          </a:xfrm>
          <a:prstGeom prst="rect">
            <a:avLst/>
          </a:prstGeom>
          <a:noFill/>
          <a:ln>
            <a:noFill/>
          </a:ln>
        </p:spPr>
        <p:txBody>
          <a:bodyPr lIns="0" tIns="0" rIns="0" bIns="0" anchor="ctr"/>
          <a:lstStyle/>
          <a:p>
            <a:pPr algn="ctr"/>
            <a:r>
              <a:rPr lang="en-US" sz="3600" b="1" spc="-1" dirty="0">
                <a:latin typeface="Arial" panose="020B0604020202020204" pitchFamily="34" charset="0"/>
                <a:cs typeface="Arial" panose="020B0604020202020204" pitchFamily="34" charset="0"/>
              </a:rPr>
              <a:t>Using ODD on RIS Scientific Compute Platform</a:t>
            </a:r>
          </a:p>
        </p:txBody>
      </p:sp>
      <p:sp>
        <p:nvSpPr>
          <p:cNvPr id="3" name="TextShape 2"/>
          <p:cNvSpPr txBox="1"/>
          <p:nvPr/>
        </p:nvSpPr>
        <p:spPr>
          <a:xfrm>
            <a:off x="913003" y="1788879"/>
            <a:ext cx="10586270" cy="3142718"/>
          </a:xfrm>
          <a:prstGeom prst="rect">
            <a:avLst/>
          </a:prstGeom>
          <a:noFill/>
          <a:ln>
            <a:noFill/>
          </a:ln>
        </p:spPr>
        <p:txBody>
          <a:bodyPr lIns="0" tIns="0" rIns="0" bIns="0"/>
          <a:lstStyle/>
          <a:p>
            <a:pPr fontAlgn="base"/>
            <a:r>
              <a:rPr lang="en-US" sz="2800" dirty="0">
                <a:latin typeface="Arial" panose="020B0604020202020204" pitchFamily="34" charset="0"/>
                <a:cs typeface="Arial" panose="020B0604020202020204" pitchFamily="34" charset="0"/>
              </a:rPr>
              <a:t>Interactive Apps:</a:t>
            </a:r>
          </a:p>
          <a:p>
            <a:pPr fontAlgn="base"/>
            <a:r>
              <a:rPr lang="en-US" sz="2800" dirty="0">
                <a:latin typeface="Arial" panose="020B0604020202020204" pitchFamily="34" charset="0"/>
                <a:cs typeface="Arial" panose="020B0604020202020204" pitchFamily="34" charset="0"/>
              </a:rPr>
              <a:t>Can start up one of the applications installed (</a:t>
            </a:r>
            <a:r>
              <a:rPr lang="en-US" sz="2800" dirty="0" err="1">
                <a:latin typeface="Arial" panose="020B0604020202020204" pitchFamily="34" charset="0"/>
                <a:cs typeface="Arial" panose="020B0604020202020204" pitchFamily="34" charset="0"/>
              </a:rPr>
              <a:t>Jupyter</a:t>
            </a:r>
            <a:r>
              <a:rPr lang="en-US" sz="2800" dirty="0">
                <a:latin typeface="Arial" panose="020B0604020202020204" pitchFamily="34" charset="0"/>
                <a:cs typeface="Arial" panose="020B0604020202020204" pitchFamily="34" charset="0"/>
              </a:rPr>
              <a:t>, MATLAB, RStudio, Relion3, SAS, Stata)</a:t>
            </a:r>
          </a:p>
          <a:p>
            <a:pPr fontAlgn="base"/>
            <a:endParaRPr lang="en-US" sz="2800" dirty="0">
              <a:latin typeface="Arial" panose="020B0604020202020204" pitchFamily="34" charset="0"/>
              <a:cs typeface="Arial" panose="020B0604020202020204" pitchFamily="34" charset="0"/>
            </a:endParaRPr>
          </a:p>
          <a:p>
            <a:r>
              <a:rPr lang="en-US" sz="2800" dirty="0">
                <a:latin typeface="Arial" panose="020B0604020202020204" pitchFamily="34" charset="0"/>
                <a:cs typeface="Arial" panose="020B0604020202020204" pitchFamily="34" charset="0"/>
              </a:rPr>
              <a:t>Select application name from the Interactive Apps dropdown, configure storage/scratch mounts and resource options for the job and click Launch</a:t>
            </a:r>
          </a:p>
          <a:p>
            <a:endParaRPr lang="en-US" sz="1800" dirty="0"/>
          </a:p>
          <a:p>
            <a:pPr fontAlgn="base"/>
            <a:endParaRPr lang="en-US" sz="2800" dirty="0">
              <a:latin typeface="Arial" panose="020B0604020202020204" pitchFamily="34" charset="0"/>
              <a:cs typeface="Arial" panose="020B0604020202020204" pitchFamily="34" charset="0"/>
            </a:endParaRPr>
          </a:p>
          <a:p>
            <a:pPr fontAlgn="base"/>
            <a:endParaRPr lang="en-US" sz="2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6847011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Shape 1"/>
          <p:cNvSpPr txBox="1"/>
          <p:nvPr/>
        </p:nvSpPr>
        <p:spPr>
          <a:xfrm>
            <a:off x="1500852" y="300960"/>
            <a:ext cx="9259368" cy="1262160"/>
          </a:xfrm>
          <a:prstGeom prst="rect">
            <a:avLst/>
          </a:prstGeom>
          <a:noFill/>
          <a:ln>
            <a:noFill/>
          </a:ln>
        </p:spPr>
        <p:txBody>
          <a:bodyPr lIns="0" tIns="0" rIns="0" bIns="0" anchor="ctr"/>
          <a:lstStyle/>
          <a:p>
            <a:pPr algn="ctr"/>
            <a:r>
              <a:rPr lang="en-US" sz="3600" b="1" spc="-1" dirty="0">
                <a:latin typeface="Arial" panose="020B0604020202020204" pitchFamily="34" charset="0"/>
                <a:cs typeface="Arial" panose="020B0604020202020204" pitchFamily="34" charset="0"/>
              </a:rPr>
              <a:t>Launch </a:t>
            </a:r>
            <a:r>
              <a:rPr lang="en-US" sz="3600" b="1" spc="-1" dirty="0" err="1">
                <a:latin typeface="Arial" panose="020B0604020202020204" pitchFamily="34" charset="0"/>
                <a:cs typeface="Arial" panose="020B0604020202020204" pitchFamily="34" charset="0"/>
              </a:rPr>
              <a:t>RStudio</a:t>
            </a:r>
            <a:endParaRPr lang="en-US" sz="3600" b="1" spc="-1"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3"/>
          <a:stretch>
            <a:fillRect/>
          </a:stretch>
        </p:blipFill>
        <p:spPr>
          <a:xfrm>
            <a:off x="1367229" y="1563120"/>
            <a:ext cx="9728154" cy="4345311"/>
          </a:xfrm>
          <a:prstGeom prst="rect">
            <a:avLst/>
          </a:prstGeom>
          <a:ln w="19050">
            <a:solidFill>
              <a:schemeClr val="tx1"/>
            </a:solidFill>
          </a:ln>
        </p:spPr>
      </p:pic>
    </p:spTree>
    <p:extLst>
      <p:ext uri="{BB962C8B-B14F-4D97-AF65-F5344CB8AC3E}">
        <p14:creationId xmlns:p14="http://schemas.microsoft.com/office/powerpoint/2010/main" val="267907401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Shape 1"/>
          <p:cNvSpPr txBox="1"/>
          <p:nvPr/>
        </p:nvSpPr>
        <p:spPr>
          <a:xfrm>
            <a:off x="1029797" y="300960"/>
            <a:ext cx="10478712" cy="1262160"/>
          </a:xfrm>
          <a:prstGeom prst="rect">
            <a:avLst/>
          </a:prstGeom>
          <a:noFill/>
          <a:ln>
            <a:noFill/>
          </a:ln>
        </p:spPr>
        <p:txBody>
          <a:bodyPr lIns="0" tIns="0" rIns="0" bIns="0" anchor="ctr"/>
          <a:lstStyle/>
          <a:p>
            <a:pPr algn="ctr"/>
            <a:r>
              <a:rPr lang="en-US" sz="3600" b="1" spc="-1" dirty="0">
                <a:latin typeface="Arial" panose="020B0604020202020204" pitchFamily="34" charset="0"/>
                <a:cs typeface="Arial" panose="020B0604020202020204" pitchFamily="34" charset="0"/>
              </a:rPr>
              <a:t>Launch </a:t>
            </a:r>
            <a:r>
              <a:rPr lang="en-US" sz="3600" b="1" spc="-1" dirty="0" err="1">
                <a:latin typeface="Arial" panose="020B0604020202020204" pitchFamily="34" charset="0"/>
                <a:cs typeface="Arial" panose="020B0604020202020204" pitchFamily="34" charset="0"/>
              </a:rPr>
              <a:t>RStudio</a:t>
            </a:r>
            <a:endParaRPr lang="en-US" sz="3600" b="1" spc="-1" dirty="0">
              <a:latin typeface="Arial" panose="020B0604020202020204" pitchFamily="34" charset="0"/>
              <a:cs typeface="Arial" panose="020B0604020202020204" pitchFamily="34" charset="0"/>
            </a:endParaRPr>
          </a:p>
        </p:txBody>
      </p:sp>
      <p:pic>
        <p:nvPicPr>
          <p:cNvPr id="3" name="Picture 2"/>
          <p:cNvPicPr>
            <a:picLocks noChangeAspect="1"/>
          </p:cNvPicPr>
          <p:nvPr/>
        </p:nvPicPr>
        <p:blipFill>
          <a:blip r:embed="rId3"/>
          <a:stretch>
            <a:fillRect/>
          </a:stretch>
        </p:blipFill>
        <p:spPr>
          <a:xfrm>
            <a:off x="1290548" y="1563120"/>
            <a:ext cx="9422908" cy="4194585"/>
          </a:xfrm>
          <a:prstGeom prst="rect">
            <a:avLst/>
          </a:prstGeom>
          <a:ln w="19050">
            <a:solidFill>
              <a:schemeClr val="tx1"/>
            </a:solidFill>
          </a:ln>
        </p:spPr>
      </p:pic>
      <p:sp>
        <p:nvSpPr>
          <p:cNvPr id="4" name="TextBox 3">
            <a:extLst>
              <a:ext uri="{FF2B5EF4-FFF2-40B4-BE49-F238E27FC236}">
                <a16:creationId xmlns:a16="http://schemas.microsoft.com/office/drawing/2014/main" id="{E43DAB52-16EE-521B-DDE3-8C3ACA082F72}"/>
              </a:ext>
            </a:extLst>
          </p:cNvPr>
          <p:cNvSpPr txBox="1"/>
          <p:nvPr/>
        </p:nvSpPr>
        <p:spPr>
          <a:xfrm>
            <a:off x="1289891" y="6004192"/>
            <a:ext cx="8898874"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dirty="0">
                <a:latin typeface="Arial"/>
                <a:cs typeface="Arial"/>
              </a:rPr>
              <a:t>Details on form fields: </a:t>
            </a:r>
            <a:r>
              <a:rPr lang="en-US" sz="1600" u="sng" dirty="0">
                <a:solidFill>
                  <a:srgbClr val="005F85"/>
                </a:solidFill>
                <a:latin typeface="Arial"/>
                <a:cs typeface="Arial"/>
                <a:hlinkClick r:id="rId4"/>
              </a:rPr>
              <a:t>https://docs.ris.wustl.edu/doc/compute/compute-quick-start.html</a:t>
            </a:r>
            <a:endParaRPr lang="en-US" sz="1600">
              <a:solidFill>
                <a:schemeClr val="tx2"/>
              </a:solidFill>
              <a:latin typeface="Arial"/>
              <a:cs typeface="Arial"/>
            </a:endParaRPr>
          </a:p>
        </p:txBody>
      </p:sp>
    </p:spTree>
    <p:extLst>
      <p:ext uri="{BB962C8B-B14F-4D97-AF65-F5344CB8AC3E}">
        <p14:creationId xmlns:p14="http://schemas.microsoft.com/office/powerpoint/2010/main" val="116579499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Shape 1"/>
          <p:cNvSpPr txBox="1"/>
          <p:nvPr/>
        </p:nvSpPr>
        <p:spPr>
          <a:xfrm>
            <a:off x="1029797" y="300960"/>
            <a:ext cx="10478712" cy="1262160"/>
          </a:xfrm>
          <a:prstGeom prst="rect">
            <a:avLst/>
          </a:prstGeom>
          <a:noFill/>
          <a:ln>
            <a:noFill/>
          </a:ln>
        </p:spPr>
        <p:txBody>
          <a:bodyPr lIns="0" tIns="0" rIns="0" bIns="0" anchor="ctr"/>
          <a:lstStyle/>
          <a:p>
            <a:pPr algn="ctr"/>
            <a:r>
              <a:rPr lang="en-US" sz="3600" b="1" spc="-1" dirty="0">
                <a:latin typeface="Arial" panose="020B0604020202020204" pitchFamily="34" charset="0"/>
                <a:cs typeface="Arial" panose="020B0604020202020204" pitchFamily="34" charset="0"/>
              </a:rPr>
              <a:t>Launch </a:t>
            </a:r>
            <a:r>
              <a:rPr lang="en-US" sz="3600" b="1" spc="-1" dirty="0" err="1">
                <a:latin typeface="Arial" panose="020B0604020202020204" pitchFamily="34" charset="0"/>
                <a:cs typeface="Arial" panose="020B0604020202020204" pitchFamily="34" charset="0"/>
              </a:rPr>
              <a:t>RStudio</a:t>
            </a:r>
            <a:endParaRPr lang="en-US" sz="3600" b="1" spc="-1" dirty="0">
              <a:latin typeface="Arial" panose="020B0604020202020204" pitchFamily="34" charset="0"/>
              <a:cs typeface="Arial" panose="020B0604020202020204" pitchFamily="34" charset="0"/>
            </a:endParaRPr>
          </a:p>
        </p:txBody>
      </p:sp>
      <p:sp>
        <p:nvSpPr>
          <p:cNvPr id="3" name="Rectangle 2"/>
          <p:cNvSpPr/>
          <p:nvPr/>
        </p:nvSpPr>
        <p:spPr>
          <a:xfrm>
            <a:off x="1289539" y="2112291"/>
            <a:ext cx="10036588" cy="3477875"/>
          </a:xfrm>
          <a:prstGeom prst="rect">
            <a:avLst/>
          </a:prstGeom>
        </p:spPr>
        <p:txBody>
          <a:bodyPr wrap="square" lIns="91440" tIns="45720" rIns="91440" bIns="45720" anchor="t">
            <a:spAutoFit/>
          </a:bodyPr>
          <a:lstStyle/>
          <a:p>
            <a:r>
              <a:rPr lang="en-US" sz="2000" b="1" dirty="0">
                <a:latin typeface="Arial"/>
                <a:cs typeface="Arial"/>
              </a:rPr>
              <a:t>User group </a:t>
            </a:r>
            <a:r>
              <a:rPr lang="en-US" sz="2000" dirty="0">
                <a:latin typeface="Arial"/>
                <a:cs typeface="Arial"/>
              </a:rPr>
              <a:t>– choose from the dropdown menu</a:t>
            </a:r>
            <a:endParaRPr lang="en-US" dirty="0">
              <a:latin typeface="Arial"/>
              <a:cs typeface="Arial"/>
            </a:endParaRPr>
          </a:p>
          <a:p>
            <a:r>
              <a:rPr lang="en-US" sz="2000" dirty="0">
                <a:latin typeface="Arial"/>
                <a:cs typeface="Arial"/>
              </a:rPr>
              <a:t>Maze’s user group:  </a:t>
            </a:r>
            <a:r>
              <a:rPr lang="en-US" sz="2000" dirty="0" err="1">
                <a:latin typeface="Courier New"/>
                <a:cs typeface="Courier New"/>
              </a:rPr>
              <a:t>becker</a:t>
            </a:r>
            <a:r>
              <a:rPr lang="en-US" sz="2000" dirty="0">
                <a:latin typeface="Courier New"/>
                <a:cs typeface="Courier New"/>
              </a:rPr>
              <a:t>-library-test</a:t>
            </a:r>
            <a:endParaRPr lang="en-US" sz="2000" dirty="0">
              <a:latin typeface="Arial" panose="020B0604020202020204" pitchFamily="34" charset="0"/>
              <a:cs typeface="Arial" panose="020B0604020202020204" pitchFamily="34" charset="0"/>
            </a:endParaRPr>
          </a:p>
          <a:p>
            <a:endParaRPr lang="en-US" sz="2000" b="1" dirty="0">
              <a:latin typeface="Arial"/>
              <a:cs typeface="Courier New"/>
            </a:endParaRPr>
          </a:p>
          <a:p>
            <a:r>
              <a:rPr lang="en-US" sz="2000" b="1" dirty="0">
                <a:latin typeface="Arial"/>
                <a:cs typeface="Courier New"/>
              </a:rPr>
              <a:t>Mount –</a:t>
            </a:r>
            <a:r>
              <a:rPr lang="en-US" sz="2000" dirty="0">
                <a:latin typeface="Arial"/>
                <a:cs typeface="Courier New"/>
              </a:rPr>
              <a:t>for Maze's storage1 allocation:</a:t>
            </a:r>
            <a:endParaRPr lang="en-US" sz="2000" dirty="0">
              <a:latin typeface="Courier New"/>
              <a:cs typeface="Courier New"/>
            </a:endParaRPr>
          </a:p>
          <a:p>
            <a:pPr marL="107950"/>
            <a:r>
              <a:rPr lang="en-US" sz="2000" dirty="0">
                <a:latin typeface="Courier New"/>
                <a:cs typeface="Courier New"/>
              </a:rPr>
              <a:t>/storage1/fs1/</a:t>
            </a:r>
            <a:r>
              <a:rPr lang="en-US" sz="2000" dirty="0" err="1">
                <a:latin typeface="Courier New"/>
                <a:cs typeface="Courier New"/>
              </a:rPr>
              <a:t>becker</a:t>
            </a:r>
            <a:r>
              <a:rPr lang="en-US" sz="2000" dirty="0">
                <a:latin typeface="Courier New"/>
                <a:cs typeface="Courier New"/>
              </a:rPr>
              <a:t>-library-test/Active/Maze:/storage1/fs1/</a:t>
            </a:r>
            <a:r>
              <a:rPr lang="en-US" sz="2000" dirty="0" err="1">
                <a:latin typeface="Courier New"/>
                <a:cs typeface="Courier New"/>
              </a:rPr>
              <a:t>becker</a:t>
            </a:r>
            <a:r>
              <a:rPr lang="en-US" sz="2000" dirty="0">
                <a:latin typeface="Courier New"/>
                <a:cs typeface="Courier New"/>
              </a:rPr>
              <a:t>-library-test/Active/Maze</a:t>
            </a:r>
            <a:endParaRPr lang="en-US" dirty="0"/>
          </a:p>
          <a:p>
            <a:pPr marL="107950"/>
            <a:endParaRPr lang="en-US" sz="2000" b="1" dirty="0">
              <a:latin typeface="Arial"/>
              <a:cs typeface="Arial"/>
            </a:endParaRPr>
          </a:p>
          <a:p>
            <a:pPr marL="107950"/>
            <a:r>
              <a:rPr lang="en-US" sz="2000" b="1" dirty="0" smtClean="0">
                <a:latin typeface="Arial"/>
                <a:cs typeface="Arial"/>
              </a:rPr>
              <a:t>Job </a:t>
            </a:r>
            <a:r>
              <a:rPr lang="en-US" sz="2000" b="1" dirty="0">
                <a:latin typeface="Arial"/>
                <a:cs typeface="Arial"/>
              </a:rPr>
              <a:t>Group: - </a:t>
            </a:r>
            <a:r>
              <a:rPr lang="en-US" sz="2000" dirty="0">
                <a:latin typeface="Arial"/>
                <a:cs typeface="Arial"/>
              </a:rPr>
              <a:t>Job Group is </a:t>
            </a:r>
            <a:r>
              <a:rPr lang="en-US" sz="2000" dirty="0" err="1">
                <a:latin typeface="Arial"/>
                <a:cs typeface="Arial"/>
              </a:rPr>
              <a:t>wustlkey</a:t>
            </a:r>
            <a:r>
              <a:rPr lang="en-US" sz="2000" dirty="0">
                <a:latin typeface="Arial"/>
                <a:cs typeface="Arial"/>
              </a:rPr>
              <a:t>/</a:t>
            </a:r>
            <a:r>
              <a:rPr lang="en-US" sz="2000" dirty="0" err="1">
                <a:latin typeface="Arial"/>
                <a:cs typeface="Arial"/>
              </a:rPr>
              <a:t>ood</a:t>
            </a:r>
            <a:endParaRPr lang="en-US" sz="2000" dirty="0">
              <a:latin typeface="Arial"/>
              <a:cs typeface="Arial"/>
            </a:endParaRPr>
          </a:p>
          <a:p>
            <a:r>
              <a:rPr lang="en-US" sz="2000" dirty="0">
                <a:latin typeface="Arial" panose="020B0604020202020204" pitchFamily="34" charset="0"/>
                <a:cs typeface="Arial" panose="020B0604020202020204" pitchFamily="34" charset="0"/>
              </a:rPr>
              <a:t>Maze’s Job group is</a:t>
            </a:r>
            <a:r>
              <a:rPr lang="en-US" sz="2000" dirty="0">
                <a:latin typeface="Courier New"/>
                <a:cs typeface="Courier New"/>
              </a:rPr>
              <a:t> /</a:t>
            </a:r>
            <a:r>
              <a:rPr lang="en-US" sz="2000" dirty="0" err="1">
                <a:latin typeface="Courier New"/>
                <a:cs typeface="Courier New"/>
              </a:rPr>
              <a:t>ndukummaze</a:t>
            </a:r>
            <a:r>
              <a:rPr lang="en-US" sz="2000" dirty="0">
                <a:latin typeface="Courier New"/>
                <a:cs typeface="Courier New"/>
              </a:rPr>
              <a:t>/</a:t>
            </a:r>
            <a:r>
              <a:rPr lang="en-US" sz="2000" dirty="0" err="1">
                <a:latin typeface="Courier New"/>
                <a:cs typeface="Courier New"/>
              </a:rPr>
              <a:t>ood</a:t>
            </a:r>
            <a:endParaRPr lang="en-US" sz="2000" dirty="0">
              <a:latin typeface="Courier New" panose="02070309020205020404" pitchFamily="49" charset="0"/>
              <a:cs typeface="Courier New" panose="02070309020205020404" pitchFamily="49" charset="0"/>
            </a:endParaRPr>
          </a:p>
          <a:p>
            <a:endParaRPr lang="en-US" sz="2000" dirty="0">
              <a:latin typeface="Courier New" panose="02070309020205020404" pitchFamily="49" charset="0"/>
              <a:cs typeface="Courier New" panose="02070309020205020404" pitchFamily="49" charset="0"/>
            </a:endParaRPr>
          </a:p>
          <a:p>
            <a:r>
              <a:rPr lang="en-US" sz="2000" dirty="0">
                <a:latin typeface="Arial"/>
                <a:cs typeface="Arial"/>
              </a:rPr>
              <a:t>Details on form fields: </a:t>
            </a:r>
            <a:r>
              <a:rPr lang="en-US" sz="2000" dirty="0">
                <a:latin typeface="Arial"/>
                <a:cs typeface="Arial"/>
                <a:hlinkClick r:id="rId3"/>
              </a:rPr>
              <a:t>https://docs.ris.wustl.edu/doc/compute/compute-quick-start.html</a:t>
            </a:r>
            <a:endParaRPr lang="en-US" sz="2000" dirty="0">
              <a:latin typeface="Arial"/>
              <a:cs typeface="Arial"/>
            </a:endParaRPr>
          </a:p>
        </p:txBody>
      </p:sp>
    </p:spTree>
    <p:extLst>
      <p:ext uri="{BB962C8B-B14F-4D97-AF65-F5344CB8AC3E}">
        <p14:creationId xmlns:p14="http://schemas.microsoft.com/office/powerpoint/2010/main" val="78791404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Shape 1"/>
          <p:cNvSpPr txBox="1"/>
          <p:nvPr/>
        </p:nvSpPr>
        <p:spPr>
          <a:xfrm>
            <a:off x="1029797" y="300960"/>
            <a:ext cx="10478712" cy="1262160"/>
          </a:xfrm>
          <a:prstGeom prst="rect">
            <a:avLst/>
          </a:prstGeom>
          <a:noFill/>
          <a:ln>
            <a:noFill/>
          </a:ln>
        </p:spPr>
        <p:txBody>
          <a:bodyPr lIns="0" tIns="0" rIns="0" bIns="0" anchor="ctr"/>
          <a:lstStyle/>
          <a:p>
            <a:pPr algn="ctr"/>
            <a:r>
              <a:rPr lang="en-US" sz="3600" b="1" spc="-1" dirty="0">
                <a:latin typeface="Arial" panose="020B0604020202020204" pitchFamily="34" charset="0"/>
                <a:cs typeface="Arial" panose="020B0604020202020204" pitchFamily="34" charset="0"/>
              </a:rPr>
              <a:t>Launch </a:t>
            </a:r>
            <a:r>
              <a:rPr lang="en-US" sz="3600" b="1" spc="-1" dirty="0" err="1">
                <a:latin typeface="Arial" panose="020B0604020202020204" pitchFamily="34" charset="0"/>
                <a:cs typeface="Arial" panose="020B0604020202020204" pitchFamily="34" charset="0"/>
              </a:rPr>
              <a:t>RStudio</a:t>
            </a:r>
            <a:endParaRPr lang="en-US" sz="3600" b="1" spc="-1" dirty="0">
              <a:latin typeface="Arial" panose="020B0604020202020204" pitchFamily="34" charset="0"/>
              <a:cs typeface="Arial" panose="020B0604020202020204" pitchFamily="34" charset="0"/>
            </a:endParaRPr>
          </a:p>
        </p:txBody>
      </p:sp>
      <p:sp>
        <p:nvSpPr>
          <p:cNvPr id="3" name="Rectangle 2"/>
          <p:cNvSpPr/>
          <p:nvPr/>
        </p:nvSpPr>
        <p:spPr>
          <a:xfrm>
            <a:off x="1325879" y="2012975"/>
            <a:ext cx="10182629" cy="3477875"/>
          </a:xfrm>
          <a:prstGeom prst="rect">
            <a:avLst/>
          </a:prstGeom>
        </p:spPr>
        <p:txBody>
          <a:bodyPr wrap="square" lIns="91440" tIns="45720" rIns="91440" bIns="45720" anchor="t">
            <a:spAutoFit/>
          </a:bodyPr>
          <a:lstStyle/>
          <a:p>
            <a:r>
              <a:rPr lang="en-US" sz="2000" b="1" dirty="0">
                <a:latin typeface="Arial"/>
                <a:cs typeface="Arial"/>
              </a:rPr>
              <a:t>Queue </a:t>
            </a:r>
            <a:r>
              <a:rPr lang="en-US" sz="2000" dirty="0">
                <a:latin typeface="Arial"/>
                <a:cs typeface="Arial"/>
              </a:rPr>
              <a:t>– queues  you have access to, such as general/general interactive </a:t>
            </a:r>
            <a:endParaRPr lang="en-US" sz="2000" dirty="0">
              <a:latin typeface="Arial" panose="020B0604020202020204" pitchFamily="34" charset="0"/>
              <a:cs typeface="Arial" panose="020B0604020202020204" pitchFamily="34" charset="0"/>
            </a:endParaRPr>
          </a:p>
          <a:p>
            <a:endParaRPr lang="en-US" sz="2000" dirty="0">
              <a:latin typeface="Arial" panose="020B0604020202020204" pitchFamily="34" charset="0"/>
              <a:cs typeface="Arial" panose="020B0604020202020204" pitchFamily="34" charset="0"/>
            </a:endParaRPr>
          </a:p>
          <a:p>
            <a:r>
              <a:rPr lang="en-US" sz="2000" b="1" dirty="0">
                <a:latin typeface="Arial"/>
                <a:cs typeface="Arial"/>
              </a:rPr>
              <a:t>Memory (GB) </a:t>
            </a:r>
            <a:r>
              <a:rPr lang="en-US" sz="2000" dirty="0">
                <a:latin typeface="Arial"/>
                <a:cs typeface="Arial"/>
              </a:rPr>
              <a:t>–</a:t>
            </a:r>
            <a:r>
              <a:rPr lang="en-US" sz="2000" b="1" dirty="0">
                <a:latin typeface="Arial"/>
                <a:cs typeface="Arial"/>
              </a:rPr>
              <a:t> </a:t>
            </a:r>
            <a:r>
              <a:rPr lang="en-US" sz="2000" dirty="0">
                <a:latin typeface="Arial"/>
                <a:cs typeface="Arial"/>
              </a:rPr>
              <a:t>the amount of memory or RAM you want to give the job.</a:t>
            </a:r>
          </a:p>
          <a:p>
            <a:endParaRPr lang="en-US" sz="2000" dirty="0">
              <a:latin typeface="Arial" panose="020B0604020202020204" pitchFamily="34" charset="0"/>
              <a:cs typeface="Arial" panose="020B0604020202020204" pitchFamily="34" charset="0"/>
            </a:endParaRPr>
          </a:p>
          <a:p>
            <a:r>
              <a:rPr lang="en-US" sz="2000" b="1" dirty="0">
                <a:latin typeface="Arial"/>
                <a:cs typeface="Arial"/>
              </a:rPr>
              <a:t>Number of hours </a:t>
            </a:r>
            <a:r>
              <a:rPr lang="en-US" sz="2000" dirty="0">
                <a:latin typeface="Arial"/>
                <a:cs typeface="Arial"/>
              </a:rPr>
              <a:t>for job to run:</a:t>
            </a:r>
          </a:p>
          <a:p>
            <a:r>
              <a:rPr lang="en-US" sz="2000" dirty="0">
                <a:latin typeface="Arial"/>
                <a:cs typeface="Arial"/>
              </a:rPr>
              <a:t>general queue limit is 28 days or 672 hours</a:t>
            </a:r>
          </a:p>
          <a:p>
            <a:r>
              <a:rPr lang="en-US" sz="2000" dirty="0">
                <a:latin typeface="Arial"/>
                <a:cs typeface="Arial"/>
              </a:rPr>
              <a:t>general-interactive queue limit is 24 hours</a:t>
            </a:r>
          </a:p>
          <a:p>
            <a:endParaRPr lang="en-US" sz="2000" dirty="0">
              <a:latin typeface="Arial" panose="020B0604020202020204" pitchFamily="34" charset="0"/>
              <a:cs typeface="Arial" panose="020B0604020202020204" pitchFamily="34" charset="0"/>
            </a:endParaRPr>
          </a:p>
          <a:p>
            <a:r>
              <a:rPr lang="en-US" sz="2000" b="1" dirty="0">
                <a:latin typeface="Arial"/>
                <a:cs typeface="Arial"/>
              </a:rPr>
              <a:t>Number of GPUs and processors – </a:t>
            </a:r>
            <a:r>
              <a:rPr lang="en-US" sz="2000" dirty="0">
                <a:latin typeface="Arial"/>
                <a:cs typeface="Arial"/>
              </a:rPr>
              <a:t>GPUs for your job</a:t>
            </a:r>
          </a:p>
          <a:p>
            <a:endParaRPr lang="en-US" sz="2000" dirty="0">
              <a:latin typeface="Arial" panose="020B0604020202020204" pitchFamily="34" charset="0"/>
              <a:cs typeface="Arial" panose="020B0604020202020204" pitchFamily="34" charset="0"/>
            </a:endParaRPr>
          </a:p>
          <a:p>
            <a:r>
              <a:rPr lang="en-US" sz="2000" dirty="0">
                <a:latin typeface="Arial"/>
                <a:cs typeface="Arial"/>
              </a:rPr>
              <a:t>Details on form fields: </a:t>
            </a:r>
            <a:r>
              <a:rPr lang="en-US" sz="2000" dirty="0">
                <a:latin typeface="Arial"/>
                <a:cs typeface="Arial"/>
                <a:hlinkClick r:id="rId3"/>
              </a:rPr>
              <a:t>https://docs.ris.wustl.edu/doc/compute/compute-quick-start.html</a:t>
            </a:r>
            <a:r>
              <a:rPr lang="en-US" sz="2000" dirty="0">
                <a:latin typeface="Arial"/>
                <a:cs typeface="Arial"/>
              </a:rPr>
              <a:t> </a:t>
            </a:r>
            <a:endParaRPr lang="en-US" sz="2000" dirty="0">
              <a:cs typeface="Calibri" panose="020F0502020204030204"/>
            </a:endParaRPr>
          </a:p>
        </p:txBody>
      </p:sp>
    </p:spTree>
    <p:extLst>
      <p:ext uri="{BB962C8B-B14F-4D97-AF65-F5344CB8AC3E}">
        <p14:creationId xmlns:p14="http://schemas.microsoft.com/office/powerpoint/2010/main" val="32037769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359131" y="515389"/>
            <a:ext cx="8977745" cy="515389"/>
          </a:xfrm>
          <a:prstGeom prst="rect">
            <a:avLst/>
          </a:prstGeom>
        </p:spPr>
        <p:txBody>
          <a:bodyPr>
            <a:normAutofit lnSpcReduction="10000"/>
          </a:bodyPr>
          <a:lstStyle>
            <a:lvl1pPr algn="l" defTabSz="914400" rtl="0" eaLnBrk="1" latinLnBrk="0" hangingPunct="1">
              <a:lnSpc>
                <a:spcPct val="80000"/>
              </a:lnSpc>
              <a:spcBef>
                <a:spcPct val="0"/>
              </a:spcBef>
              <a:buNone/>
              <a:defRPr sz="3600" b="1" i="0" kern="1200" spc="-30" baseline="0">
                <a:solidFill>
                  <a:schemeClr val="tx1"/>
                </a:solidFill>
                <a:latin typeface="Source Sans Pro" panose="020B0503030403020204" pitchFamily="34" charset="0"/>
                <a:ea typeface="+mj-ea"/>
                <a:cs typeface="+mj-cs"/>
              </a:defRPr>
            </a:lvl1pPr>
          </a:lstStyle>
          <a:p>
            <a:pPr algn="ctr"/>
            <a:r>
              <a:rPr lang="en-US" dirty="0">
                <a:latin typeface="Arial" panose="020B0604020202020204" pitchFamily="34" charset="0"/>
                <a:cs typeface="Arial" panose="020B0604020202020204" pitchFamily="34" charset="0"/>
              </a:rPr>
              <a:t>Computing Basics Workshops</a:t>
            </a:r>
          </a:p>
        </p:txBody>
      </p:sp>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l="3588" t="4102" r="2343" b="6308"/>
          <a:stretch/>
        </p:blipFill>
        <p:spPr>
          <a:xfrm>
            <a:off x="10876882" y="12555"/>
            <a:ext cx="1295400" cy="1233716"/>
          </a:xfrm>
          <a:prstGeom prst="rect">
            <a:avLst/>
          </a:prstGeom>
        </p:spPr>
      </p:pic>
      <p:sp>
        <p:nvSpPr>
          <p:cNvPr id="6" name="TextBox 5"/>
          <p:cNvSpPr txBox="1"/>
          <p:nvPr/>
        </p:nvSpPr>
        <p:spPr>
          <a:xfrm>
            <a:off x="582930" y="6544068"/>
            <a:ext cx="7258050" cy="313932"/>
          </a:xfrm>
          <a:prstGeom prst="rect">
            <a:avLst/>
          </a:prstGeom>
          <a:noFill/>
        </p:spPr>
        <p:txBody>
          <a:bodyPr wrap="square" rtlCol="0">
            <a:spAutoFit/>
          </a:bodyPr>
          <a:lstStyle/>
          <a:p>
            <a:pPr>
              <a:lnSpc>
                <a:spcPct val="90000"/>
              </a:lnSpc>
              <a:spcBef>
                <a:spcPts val="1000"/>
              </a:spcBef>
            </a:pPr>
            <a:r>
              <a:rPr lang="en-US" sz="1600" dirty="0">
                <a:latin typeface="Arial" panose="020B0604020202020204" pitchFamily="34" charset="0"/>
                <a:cs typeface="Arial" panose="020B0604020202020204" pitchFamily="34" charset="0"/>
              </a:rPr>
              <a:t>https://becker.wustl.edu/services/research-computing</a:t>
            </a:r>
            <a:r>
              <a:rPr lang="en-US" sz="1600" dirty="0">
                <a:latin typeface="Source Sans Pro" panose="020B0503030403020204" pitchFamily="34" charset="0"/>
              </a:rPr>
              <a:t>/</a:t>
            </a:r>
          </a:p>
        </p:txBody>
      </p:sp>
      <p:sp>
        <p:nvSpPr>
          <p:cNvPr id="3" name="TextBox 2"/>
          <p:cNvSpPr txBox="1"/>
          <p:nvPr/>
        </p:nvSpPr>
        <p:spPr>
          <a:xfrm>
            <a:off x="861237" y="1673531"/>
            <a:ext cx="11079125" cy="4524315"/>
          </a:xfrm>
          <a:prstGeom prst="rect">
            <a:avLst/>
          </a:prstGeom>
          <a:noFill/>
        </p:spPr>
        <p:txBody>
          <a:bodyPr wrap="square" rtlCol="0">
            <a:spAutoFit/>
          </a:bodyPr>
          <a:lstStyle/>
          <a:p>
            <a:r>
              <a:rPr lang="en-US" u="sng" dirty="0">
                <a:hlinkClick r:id="rId4"/>
              </a:rPr>
              <a:t>Open On Demand on RIS Scientific Compute Platform – 4/10/2024, 1 PM – 2:30 PM</a:t>
            </a:r>
            <a:endParaRPr lang="en-US" dirty="0"/>
          </a:p>
          <a:p>
            <a:r>
              <a:rPr lang="en-US" dirty="0" smtClean="0"/>
              <a:t>OOD </a:t>
            </a:r>
            <a:r>
              <a:rPr lang="en-US" dirty="0"/>
              <a:t>is a web-based interface for connecting to and working in high performance computing environments</a:t>
            </a:r>
            <a:r>
              <a:rPr lang="en-US" dirty="0" smtClean="0"/>
              <a:t>. </a:t>
            </a:r>
            <a:r>
              <a:rPr lang="en-US" dirty="0"/>
              <a:t>Attendees will learn how to run jobs using  Open On Demand (OOD) on the RIS scientific compute platform.</a:t>
            </a:r>
            <a:r>
              <a:rPr lang="en-US" dirty="0" smtClean="0"/>
              <a:t> </a:t>
            </a:r>
          </a:p>
          <a:p>
            <a:endParaRPr lang="en-US" u="sng" dirty="0">
              <a:hlinkClick r:id="rId5"/>
            </a:endParaRPr>
          </a:p>
          <a:p>
            <a:r>
              <a:rPr lang="en-US" u="sng" dirty="0" smtClean="0">
                <a:hlinkClick r:id="rId5"/>
              </a:rPr>
              <a:t>The </a:t>
            </a:r>
            <a:r>
              <a:rPr lang="en-US" u="sng" dirty="0">
                <a:hlinkClick r:id="rId5"/>
              </a:rPr>
              <a:t>Unix Shell and Command Line Basics​ – 4/17/2024, 1 PM – 2:30 PM</a:t>
            </a:r>
            <a:endParaRPr lang="en-US" dirty="0"/>
          </a:p>
          <a:p>
            <a:r>
              <a:rPr lang="en-US" dirty="0" smtClean="0"/>
              <a:t>Unix </a:t>
            </a:r>
            <a:r>
              <a:rPr lang="en-US" dirty="0"/>
              <a:t>command line interface, the Unix file system, and basic Unix commands. Attendees will learn to create, explore, and manage Unix files and folders</a:t>
            </a:r>
            <a:r>
              <a:rPr lang="en-US" dirty="0" smtClean="0"/>
              <a:t>.</a:t>
            </a:r>
          </a:p>
          <a:p>
            <a:endParaRPr lang="en-US" dirty="0"/>
          </a:p>
          <a:p>
            <a:r>
              <a:rPr lang="en-US" u="sng" dirty="0">
                <a:hlinkClick r:id="rId6"/>
              </a:rPr>
              <a:t>Software Applications Used in High Performance Computing Environments – 4/24/2024, 1 PM – 2:30 PM</a:t>
            </a:r>
            <a:endParaRPr lang="en-US" dirty="0"/>
          </a:p>
          <a:p>
            <a:r>
              <a:rPr lang="en-US" dirty="0" smtClean="0"/>
              <a:t>Text </a:t>
            </a:r>
            <a:r>
              <a:rPr lang="en-US" dirty="0"/>
              <a:t>editors, shell and batch scripts, Docker container technology, and the SSH protocol. Attendees will learn how to write, edit, and run shell scripts, how to create a simple Docker container, and how to connect to the RIS compute platform</a:t>
            </a:r>
            <a:r>
              <a:rPr lang="en-US" dirty="0" smtClean="0"/>
              <a:t>.</a:t>
            </a:r>
          </a:p>
          <a:p>
            <a:endParaRPr lang="en-US" dirty="0"/>
          </a:p>
          <a:p>
            <a:r>
              <a:rPr lang="en-US" u="sng" dirty="0">
                <a:hlinkClick r:id="rId7"/>
              </a:rPr>
              <a:t>Submitting Jobs to RIS Scientific Compute Platform – 5/1/2024, 1 PM – 2:30 PM</a:t>
            </a:r>
            <a:endParaRPr lang="en-US" dirty="0"/>
          </a:p>
          <a:p>
            <a:r>
              <a:rPr lang="en-US" dirty="0" smtClean="0"/>
              <a:t>Basic </a:t>
            </a:r>
            <a:r>
              <a:rPr lang="en-US" dirty="0"/>
              <a:t>commands for submitting jobs to the queue on the RIS compute platform via the command line. Attendees will learn how to submit and run jobs/tasks using Docker and queuing system commands</a:t>
            </a:r>
            <a:r>
              <a:rPr lang="en-US" dirty="0" smtClean="0"/>
              <a:t>.</a:t>
            </a:r>
            <a:endParaRPr lang="en-US" dirty="0"/>
          </a:p>
        </p:txBody>
      </p:sp>
    </p:spTree>
    <p:extLst>
      <p:ext uri="{BB962C8B-B14F-4D97-AF65-F5344CB8AC3E}">
        <p14:creationId xmlns:p14="http://schemas.microsoft.com/office/powerpoint/2010/main" val="345988340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Shape 1"/>
          <p:cNvSpPr txBox="1"/>
          <p:nvPr/>
        </p:nvSpPr>
        <p:spPr>
          <a:xfrm>
            <a:off x="1017440" y="127000"/>
            <a:ext cx="10478712" cy="993870"/>
          </a:xfrm>
          <a:prstGeom prst="rect">
            <a:avLst/>
          </a:prstGeom>
          <a:noFill/>
          <a:ln>
            <a:noFill/>
          </a:ln>
        </p:spPr>
        <p:txBody>
          <a:bodyPr lIns="0" tIns="0" rIns="0" bIns="0" anchor="ctr"/>
          <a:lstStyle/>
          <a:p>
            <a:pPr algn="ctr"/>
            <a:r>
              <a:rPr lang="en-US" sz="3600" b="1" spc="-1" dirty="0">
                <a:latin typeface="Arial" panose="020B0604020202020204" pitchFamily="34" charset="0"/>
                <a:cs typeface="Arial" panose="020B0604020202020204" pitchFamily="34" charset="0"/>
              </a:rPr>
              <a:t>Launch </a:t>
            </a:r>
            <a:r>
              <a:rPr lang="en-US" sz="3600" b="1" spc="-1" dirty="0" err="1">
                <a:latin typeface="Arial" panose="020B0604020202020204" pitchFamily="34" charset="0"/>
                <a:cs typeface="Arial" panose="020B0604020202020204" pitchFamily="34" charset="0"/>
              </a:rPr>
              <a:t>RStudio</a:t>
            </a:r>
            <a:endParaRPr lang="en-US" sz="3600" b="1" spc="-1" dirty="0">
              <a:latin typeface="Arial" panose="020B0604020202020204" pitchFamily="34" charset="0"/>
              <a:cs typeface="Arial" panose="020B0604020202020204" pitchFamily="34" charset="0"/>
            </a:endParaRPr>
          </a:p>
        </p:txBody>
      </p:sp>
      <p:pic>
        <p:nvPicPr>
          <p:cNvPr id="5" name="Picture 4" descr="A screenshot of a computer&#10;&#10;Description automatically generated">
            <a:extLst>
              <a:ext uri="{FF2B5EF4-FFF2-40B4-BE49-F238E27FC236}">
                <a16:creationId xmlns:a16="http://schemas.microsoft.com/office/drawing/2014/main" id="{42C927C4-1AF3-B2CB-42CB-DF2B9BD00F28}"/>
              </a:ext>
            </a:extLst>
          </p:cNvPr>
          <p:cNvPicPr>
            <a:picLocks noChangeAspect="1"/>
          </p:cNvPicPr>
          <p:nvPr/>
        </p:nvPicPr>
        <p:blipFill>
          <a:blip r:embed="rId3"/>
          <a:stretch>
            <a:fillRect/>
          </a:stretch>
        </p:blipFill>
        <p:spPr>
          <a:xfrm>
            <a:off x="2975233" y="1120870"/>
            <a:ext cx="4523046" cy="5610130"/>
          </a:xfrm>
          <a:prstGeom prst="rect">
            <a:avLst/>
          </a:prstGeom>
          <a:ln w="19050">
            <a:solidFill>
              <a:schemeClr val="tx1"/>
            </a:solidFill>
          </a:ln>
        </p:spPr>
      </p:pic>
      <p:cxnSp>
        <p:nvCxnSpPr>
          <p:cNvPr id="4" name="Straight Arrow Connector 3"/>
          <p:cNvCxnSpPr/>
          <p:nvPr/>
        </p:nvCxnSpPr>
        <p:spPr>
          <a:xfrm>
            <a:off x="1908810" y="6583680"/>
            <a:ext cx="2788920"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59050" y="6242048"/>
            <a:ext cx="2877711" cy="341632"/>
          </a:xfrm>
          <a:prstGeom prst="rect">
            <a:avLst/>
          </a:prstGeom>
          <a:noFill/>
        </p:spPr>
        <p:txBody>
          <a:bodyPr wrap="none" rtlCol="0">
            <a:spAutoFit/>
          </a:bodyPr>
          <a:lstStyle/>
          <a:p>
            <a:pPr algn="l">
              <a:lnSpc>
                <a:spcPct val="90000"/>
              </a:lnSpc>
              <a:spcBef>
                <a:spcPts val="1000"/>
              </a:spcBef>
            </a:pPr>
            <a:r>
              <a:rPr lang="en-US" dirty="0">
                <a:latin typeface="Arial" panose="020B0604020202020204" pitchFamily="34" charset="0"/>
                <a:cs typeface="Arial" panose="020B0604020202020204" pitchFamily="34" charset="0"/>
              </a:rPr>
              <a:t>Click Launch to submit job</a:t>
            </a:r>
          </a:p>
        </p:txBody>
      </p:sp>
    </p:spTree>
    <p:extLst>
      <p:ext uri="{BB962C8B-B14F-4D97-AF65-F5344CB8AC3E}">
        <p14:creationId xmlns:p14="http://schemas.microsoft.com/office/powerpoint/2010/main" val="57034857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Shape 1"/>
          <p:cNvSpPr txBox="1"/>
          <p:nvPr/>
        </p:nvSpPr>
        <p:spPr>
          <a:xfrm>
            <a:off x="674255" y="300960"/>
            <a:ext cx="10686472" cy="1262160"/>
          </a:xfrm>
          <a:prstGeom prst="rect">
            <a:avLst/>
          </a:prstGeom>
          <a:noFill/>
          <a:ln>
            <a:noFill/>
          </a:ln>
        </p:spPr>
        <p:txBody>
          <a:bodyPr lIns="0" tIns="0" rIns="0" bIns="0" anchor="ctr"/>
          <a:lstStyle/>
          <a:p>
            <a:pPr algn="ctr"/>
            <a:r>
              <a:rPr lang="en-US" sz="3600" b="1" spc="-1" dirty="0">
                <a:latin typeface="Arial" panose="020B0604020202020204" pitchFamily="34" charset="0"/>
                <a:cs typeface="Arial" panose="020B0604020202020204" pitchFamily="34" charset="0"/>
              </a:rPr>
              <a:t>Launch </a:t>
            </a:r>
            <a:r>
              <a:rPr lang="en-US" sz="3600" b="1" spc="-1" dirty="0" err="1">
                <a:latin typeface="Arial" panose="020B0604020202020204" pitchFamily="34" charset="0"/>
                <a:cs typeface="Arial" panose="020B0604020202020204" pitchFamily="34" charset="0"/>
              </a:rPr>
              <a:t>RStudio</a:t>
            </a:r>
            <a:endParaRPr lang="en-US" sz="3600" b="1" spc="-1" dirty="0">
              <a:latin typeface="Arial" panose="020B0604020202020204" pitchFamily="34" charset="0"/>
              <a:cs typeface="Arial" panose="020B0604020202020204" pitchFamily="34" charset="0"/>
            </a:endParaRPr>
          </a:p>
        </p:txBody>
      </p:sp>
      <p:pic>
        <p:nvPicPr>
          <p:cNvPr id="3" name="Picture 2"/>
          <p:cNvPicPr>
            <a:picLocks noChangeAspect="1"/>
          </p:cNvPicPr>
          <p:nvPr/>
        </p:nvPicPr>
        <p:blipFill>
          <a:blip r:embed="rId3"/>
          <a:stretch>
            <a:fillRect/>
          </a:stretch>
        </p:blipFill>
        <p:spPr>
          <a:xfrm>
            <a:off x="1382752" y="1563120"/>
            <a:ext cx="9269478" cy="4218299"/>
          </a:xfrm>
          <a:prstGeom prst="rect">
            <a:avLst/>
          </a:prstGeom>
          <a:ln w="19050">
            <a:solidFill>
              <a:schemeClr val="tx1"/>
            </a:solidFill>
          </a:ln>
        </p:spPr>
      </p:pic>
      <p:sp>
        <p:nvSpPr>
          <p:cNvPr id="6" name="Rectangle 5"/>
          <p:cNvSpPr/>
          <p:nvPr/>
        </p:nvSpPr>
        <p:spPr>
          <a:xfrm>
            <a:off x="9235440" y="3003384"/>
            <a:ext cx="1062990" cy="31131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2952151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Shape 1"/>
          <p:cNvSpPr txBox="1"/>
          <p:nvPr/>
        </p:nvSpPr>
        <p:spPr>
          <a:xfrm>
            <a:off x="987860" y="531869"/>
            <a:ext cx="10598784" cy="1262160"/>
          </a:xfrm>
          <a:prstGeom prst="rect">
            <a:avLst/>
          </a:prstGeom>
          <a:noFill/>
          <a:ln>
            <a:noFill/>
          </a:ln>
        </p:spPr>
        <p:txBody>
          <a:bodyPr lIns="0" tIns="0" rIns="0" bIns="0" anchor="ctr"/>
          <a:lstStyle/>
          <a:p>
            <a:pPr algn="ctr"/>
            <a:r>
              <a:rPr lang="en-US" sz="3600" b="1" spc="-1" dirty="0">
                <a:latin typeface="Arial" panose="020B0604020202020204" pitchFamily="34" charset="0"/>
                <a:cs typeface="Arial" panose="020B0604020202020204" pitchFamily="34" charset="0"/>
              </a:rPr>
              <a:t>Launch </a:t>
            </a:r>
            <a:r>
              <a:rPr lang="en-US" sz="3600" b="1" spc="-1" dirty="0" err="1">
                <a:latin typeface="Arial" panose="020B0604020202020204" pitchFamily="34" charset="0"/>
                <a:cs typeface="Arial" panose="020B0604020202020204" pitchFamily="34" charset="0"/>
              </a:rPr>
              <a:t>RStudio</a:t>
            </a:r>
            <a:endParaRPr lang="en-US" sz="3600" b="1" spc="-1" dirty="0">
              <a:latin typeface="Arial" panose="020B0604020202020204" pitchFamily="34" charset="0"/>
              <a:cs typeface="Arial" panose="020B0604020202020204" pitchFamily="34" charset="0"/>
            </a:endParaRPr>
          </a:p>
        </p:txBody>
      </p:sp>
      <p:pic>
        <p:nvPicPr>
          <p:cNvPr id="3" name="Picture 2"/>
          <p:cNvPicPr>
            <a:picLocks noChangeAspect="1"/>
          </p:cNvPicPr>
          <p:nvPr/>
        </p:nvPicPr>
        <p:blipFill rotWithShape="1">
          <a:blip r:embed="rId3"/>
          <a:srcRect b="5557"/>
          <a:stretch/>
        </p:blipFill>
        <p:spPr>
          <a:xfrm>
            <a:off x="1411241" y="1982702"/>
            <a:ext cx="9069190" cy="4108608"/>
          </a:xfrm>
          <a:prstGeom prst="rect">
            <a:avLst/>
          </a:prstGeom>
          <a:ln w="19050">
            <a:solidFill>
              <a:schemeClr val="tx1"/>
            </a:solidFill>
          </a:ln>
        </p:spPr>
      </p:pic>
      <p:sp>
        <p:nvSpPr>
          <p:cNvPr id="4" name="Rectangle 3"/>
          <p:cNvSpPr/>
          <p:nvPr/>
        </p:nvSpPr>
        <p:spPr>
          <a:xfrm>
            <a:off x="8469630" y="3426294"/>
            <a:ext cx="1600200" cy="31131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4196841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Shape 1"/>
          <p:cNvSpPr txBox="1"/>
          <p:nvPr/>
        </p:nvSpPr>
        <p:spPr>
          <a:xfrm>
            <a:off x="536209" y="511975"/>
            <a:ext cx="10571075" cy="1262160"/>
          </a:xfrm>
          <a:prstGeom prst="rect">
            <a:avLst/>
          </a:prstGeom>
          <a:noFill/>
          <a:ln>
            <a:noFill/>
          </a:ln>
        </p:spPr>
        <p:txBody>
          <a:bodyPr lIns="0" tIns="0" rIns="0" bIns="0" anchor="ctr"/>
          <a:lstStyle/>
          <a:p>
            <a:pPr algn="ctr"/>
            <a:r>
              <a:rPr lang="en-US" sz="3600" b="1" spc="-1" dirty="0">
                <a:latin typeface="Arial" panose="020B0604020202020204" pitchFamily="34" charset="0"/>
                <a:cs typeface="Arial" panose="020B0604020202020204" pitchFamily="34" charset="0"/>
              </a:rPr>
              <a:t>Launch </a:t>
            </a:r>
            <a:r>
              <a:rPr lang="en-US" sz="3600" b="1" spc="-1" dirty="0" err="1">
                <a:latin typeface="Arial" panose="020B0604020202020204" pitchFamily="34" charset="0"/>
                <a:cs typeface="Arial" panose="020B0604020202020204" pitchFamily="34" charset="0"/>
              </a:rPr>
              <a:t>RStudio</a:t>
            </a:r>
            <a:endParaRPr lang="en-US" sz="3600" b="1" spc="-1"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rotWithShape="1">
          <a:blip r:embed="rId3"/>
          <a:srcRect b="6137"/>
          <a:stretch/>
        </p:blipFill>
        <p:spPr>
          <a:xfrm>
            <a:off x="1670274" y="2087418"/>
            <a:ext cx="8680380" cy="3931545"/>
          </a:xfrm>
          <a:prstGeom prst="rect">
            <a:avLst/>
          </a:prstGeom>
          <a:ln w="19050">
            <a:solidFill>
              <a:schemeClr val="tx1"/>
            </a:solidFill>
          </a:ln>
        </p:spPr>
      </p:pic>
      <p:sp>
        <p:nvSpPr>
          <p:cNvPr id="5" name="Rectangle 4"/>
          <p:cNvSpPr/>
          <p:nvPr/>
        </p:nvSpPr>
        <p:spPr>
          <a:xfrm>
            <a:off x="8355330" y="3357714"/>
            <a:ext cx="1611630" cy="43704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p:cNvCxnSpPr/>
          <p:nvPr/>
        </p:nvCxnSpPr>
        <p:spPr>
          <a:xfrm flipV="1">
            <a:off x="4914900" y="5074920"/>
            <a:ext cx="0" cy="116586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3120390" y="6161430"/>
            <a:ext cx="5337810" cy="341632"/>
          </a:xfrm>
          <a:prstGeom prst="rect">
            <a:avLst/>
          </a:prstGeom>
          <a:noFill/>
        </p:spPr>
        <p:txBody>
          <a:bodyPr wrap="square" rtlCol="0">
            <a:spAutoFit/>
          </a:bodyPr>
          <a:lstStyle/>
          <a:p>
            <a:pPr algn="l">
              <a:lnSpc>
                <a:spcPct val="90000"/>
              </a:lnSpc>
              <a:spcBef>
                <a:spcPts val="1000"/>
              </a:spcBef>
            </a:pPr>
            <a:r>
              <a:rPr lang="en-US" dirty="0">
                <a:latin typeface="Arial" panose="020B0604020202020204" pitchFamily="34" charset="0"/>
                <a:cs typeface="Arial" panose="020B0604020202020204" pitchFamily="34" charset="0"/>
              </a:rPr>
              <a:t>Click to open </a:t>
            </a:r>
            <a:r>
              <a:rPr lang="en-US" dirty="0" err="1">
                <a:latin typeface="Arial" panose="020B0604020202020204" pitchFamily="34" charset="0"/>
                <a:cs typeface="Arial" panose="020B0604020202020204" pitchFamily="34" charset="0"/>
              </a:rPr>
              <a:t>RStudio</a:t>
            </a:r>
            <a:r>
              <a:rPr lang="en-US" dirty="0">
                <a:latin typeface="Arial" panose="020B0604020202020204" pitchFamily="34" charset="0"/>
                <a:cs typeface="Arial" panose="020B0604020202020204" pitchFamily="34" charset="0"/>
              </a:rPr>
              <a:t> in a new web browser</a:t>
            </a:r>
          </a:p>
        </p:txBody>
      </p:sp>
    </p:spTree>
    <p:extLst>
      <p:ext uri="{BB962C8B-B14F-4D97-AF65-F5344CB8AC3E}">
        <p14:creationId xmlns:p14="http://schemas.microsoft.com/office/powerpoint/2010/main" val="145172411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Shape 1"/>
          <p:cNvSpPr txBox="1"/>
          <p:nvPr/>
        </p:nvSpPr>
        <p:spPr>
          <a:xfrm>
            <a:off x="1500852" y="300960"/>
            <a:ext cx="9259368" cy="1262160"/>
          </a:xfrm>
          <a:prstGeom prst="rect">
            <a:avLst/>
          </a:prstGeom>
          <a:noFill/>
          <a:ln>
            <a:noFill/>
          </a:ln>
        </p:spPr>
        <p:txBody>
          <a:bodyPr lIns="0" tIns="0" rIns="0" bIns="0" anchor="ctr"/>
          <a:lstStyle/>
          <a:p>
            <a:pPr algn="ctr"/>
            <a:r>
              <a:rPr lang="en-US" sz="3600" b="1" spc="-1" dirty="0">
                <a:latin typeface="Arial" panose="020B0604020202020204" pitchFamily="34" charset="0"/>
                <a:cs typeface="Arial" panose="020B0604020202020204" pitchFamily="34" charset="0"/>
              </a:rPr>
              <a:t>Launch </a:t>
            </a:r>
            <a:r>
              <a:rPr lang="en-US" sz="3600" b="1" spc="-1" dirty="0" err="1">
                <a:latin typeface="Arial" panose="020B0604020202020204" pitchFamily="34" charset="0"/>
                <a:cs typeface="Arial" panose="020B0604020202020204" pitchFamily="34" charset="0"/>
              </a:rPr>
              <a:t>RStudio</a:t>
            </a:r>
            <a:endParaRPr lang="en-US" sz="3600" b="1" spc="-1"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3"/>
          <a:stretch>
            <a:fillRect/>
          </a:stretch>
        </p:blipFill>
        <p:spPr>
          <a:xfrm>
            <a:off x="1700210" y="1406718"/>
            <a:ext cx="8860652" cy="4915932"/>
          </a:xfrm>
          <a:prstGeom prst="rect">
            <a:avLst/>
          </a:prstGeom>
          <a:ln w="19050">
            <a:solidFill>
              <a:schemeClr val="tx1"/>
            </a:solidFill>
          </a:ln>
        </p:spPr>
      </p:pic>
      <p:sp>
        <p:nvSpPr>
          <p:cNvPr id="5" name="Rectangle 4"/>
          <p:cNvSpPr/>
          <p:nvPr/>
        </p:nvSpPr>
        <p:spPr>
          <a:xfrm>
            <a:off x="6629400" y="4043514"/>
            <a:ext cx="651510" cy="23130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4252442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Shape 1"/>
          <p:cNvSpPr txBox="1"/>
          <p:nvPr/>
        </p:nvSpPr>
        <p:spPr>
          <a:xfrm>
            <a:off x="1500852" y="300960"/>
            <a:ext cx="9259368" cy="1262160"/>
          </a:xfrm>
          <a:prstGeom prst="rect">
            <a:avLst/>
          </a:prstGeom>
          <a:noFill/>
          <a:ln>
            <a:noFill/>
          </a:ln>
        </p:spPr>
        <p:txBody>
          <a:bodyPr lIns="0" tIns="0" rIns="0" bIns="0" anchor="ctr"/>
          <a:lstStyle/>
          <a:p>
            <a:pPr algn="ctr"/>
            <a:r>
              <a:rPr lang="en-US" sz="3600" b="1" spc="-1" dirty="0">
                <a:latin typeface="Arial" panose="020B0604020202020204" pitchFamily="34" charset="0"/>
                <a:cs typeface="Arial" panose="020B0604020202020204" pitchFamily="34" charset="0"/>
              </a:rPr>
              <a:t>Launch </a:t>
            </a:r>
            <a:r>
              <a:rPr lang="en-US" sz="3600" b="1" spc="-1" dirty="0" err="1">
                <a:latin typeface="Arial" panose="020B0604020202020204" pitchFamily="34" charset="0"/>
                <a:cs typeface="Arial" panose="020B0604020202020204" pitchFamily="34" charset="0"/>
              </a:rPr>
              <a:t>RStudio</a:t>
            </a:r>
            <a:endParaRPr lang="en-US" sz="3600" b="1" spc="-1" dirty="0">
              <a:latin typeface="Arial" panose="020B0604020202020204" pitchFamily="34" charset="0"/>
              <a:cs typeface="Arial" panose="020B0604020202020204" pitchFamily="34" charset="0"/>
            </a:endParaRPr>
          </a:p>
        </p:txBody>
      </p:sp>
      <p:pic>
        <p:nvPicPr>
          <p:cNvPr id="5" name="Picture 4"/>
          <p:cNvPicPr>
            <a:picLocks noChangeAspect="1"/>
          </p:cNvPicPr>
          <p:nvPr/>
        </p:nvPicPr>
        <p:blipFill>
          <a:blip r:embed="rId3"/>
          <a:stretch>
            <a:fillRect/>
          </a:stretch>
        </p:blipFill>
        <p:spPr>
          <a:xfrm>
            <a:off x="1425583" y="1563120"/>
            <a:ext cx="8311714" cy="4614843"/>
          </a:xfrm>
          <a:prstGeom prst="rect">
            <a:avLst/>
          </a:prstGeom>
        </p:spPr>
      </p:pic>
      <p:cxnSp>
        <p:nvCxnSpPr>
          <p:cNvPr id="4" name="Straight Arrow Connector 3"/>
          <p:cNvCxnSpPr/>
          <p:nvPr/>
        </p:nvCxnSpPr>
        <p:spPr>
          <a:xfrm flipH="1">
            <a:off x="9635490" y="4137660"/>
            <a:ext cx="674370" cy="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10043160" y="3897630"/>
            <a:ext cx="2148840" cy="590931"/>
          </a:xfrm>
          <a:prstGeom prst="rect">
            <a:avLst/>
          </a:prstGeom>
          <a:noFill/>
        </p:spPr>
        <p:txBody>
          <a:bodyPr wrap="square" rtlCol="0">
            <a:spAutoFit/>
          </a:bodyPr>
          <a:lstStyle/>
          <a:p>
            <a:pPr algn="l">
              <a:lnSpc>
                <a:spcPct val="90000"/>
              </a:lnSpc>
              <a:spcBef>
                <a:spcPts val="1000"/>
              </a:spcBef>
            </a:pPr>
            <a:r>
              <a:rPr lang="en-US" dirty="0">
                <a:latin typeface="Arial" panose="020B0604020202020204" pitchFamily="34" charset="0"/>
                <a:cs typeface="Arial" panose="020B0604020202020204" pitchFamily="34" charset="0"/>
              </a:rPr>
              <a:t>Click the three dots to change folders</a:t>
            </a:r>
          </a:p>
        </p:txBody>
      </p:sp>
    </p:spTree>
    <p:extLst>
      <p:ext uri="{BB962C8B-B14F-4D97-AF65-F5344CB8AC3E}">
        <p14:creationId xmlns:p14="http://schemas.microsoft.com/office/powerpoint/2010/main" val="162296953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Shape 1"/>
          <p:cNvSpPr txBox="1"/>
          <p:nvPr/>
        </p:nvSpPr>
        <p:spPr>
          <a:xfrm>
            <a:off x="1500852" y="300960"/>
            <a:ext cx="9259368" cy="1262160"/>
          </a:xfrm>
          <a:prstGeom prst="rect">
            <a:avLst/>
          </a:prstGeom>
          <a:noFill/>
          <a:ln>
            <a:noFill/>
          </a:ln>
        </p:spPr>
        <p:txBody>
          <a:bodyPr lIns="0" tIns="0" rIns="0" bIns="0" anchor="ctr"/>
          <a:lstStyle/>
          <a:p>
            <a:pPr algn="ctr"/>
            <a:r>
              <a:rPr lang="en-US" sz="3600" b="1" spc="-1" dirty="0">
                <a:latin typeface="Arial" panose="020B0604020202020204" pitchFamily="34" charset="0"/>
                <a:cs typeface="Arial" panose="020B0604020202020204" pitchFamily="34" charset="0"/>
              </a:rPr>
              <a:t>Launch </a:t>
            </a:r>
            <a:r>
              <a:rPr lang="en-US" sz="3600" b="1" spc="-1" dirty="0" err="1">
                <a:latin typeface="Arial" panose="020B0604020202020204" pitchFamily="34" charset="0"/>
                <a:cs typeface="Arial" panose="020B0604020202020204" pitchFamily="34" charset="0"/>
              </a:rPr>
              <a:t>RStudio</a:t>
            </a:r>
            <a:endParaRPr lang="en-US" sz="3600" b="1" spc="-1"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3"/>
          <a:stretch>
            <a:fillRect/>
          </a:stretch>
        </p:blipFill>
        <p:spPr>
          <a:xfrm>
            <a:off x="2080009" y="1328371"/>
            <a:ext cx="7928149" cy="5048181"/>
          </a:xfrm>
          <a:prstGeom prst="rect">
            <a:avLst/>
          </a:prstGeom>
          <a:ln w="19050">
            <a:solidFill>
              <a:schemeClr val="tx1"/>
            </a:solidFill>
          </a:ln>
        </p:spPr>
      </p:pic>
      <p:sp>
        <p:nvSpPr>
          <p:cNvPr id="5" name="Rectangle 4"/>
          <p:cNvSpPr/>
          <p:nvPr/>
        </p:nvSpPr>
        <p:spPr>
          <a:xfrm>
            <a:off x="6389370" y="4034790"/>
            <a:ext cx="2446020" cy="2286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45668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Shape 1"/>
          <p:cNvSpPr txBox="1"/>
          <p:nvPr/>
        </p:nvSpPr>
        <p:spPr>
          <a:xfrm>
            <a:off x="1500852" y="300960"/>
            <a:ext cx="9259368" cy="1262160"/>
          </a:xfrm>
          <a:prstGeom prst="rect">
            <a:avLst/>
          </a:prstGeom>
          <a:noFill/>
          <a:ln>
            <a:noFill/>
          </a:ln>
        </p:spPr>
        <p:txBody>
          <a:bodyPr lIns="0" tIns="0" rIns="0" bIns="0" anchor="ctr"/>
          <a:lstStyle/>
          <a:p>
            <a:pPr algn="ctr"/>
            <a:r>
              <a:rPr lang="en-US" sz="3600" b="1" spc="-1" dirty="0">
                <a:latin typeface="Arial" panose="020B0604020202020204" pitchFamily="34" charset="0"/>
                <a:cs typeface="Arial" panose="020B0604020202020204" pitchFamily="34" charset="0"/>
              </a:rPr>
              <a:t>Launch </a:t>
            </a:r>
            <a:r>
              <a:rPr lang="en-US" sz="3600" b="1" spc="-1" dirty="0" err="1">
                <a:latin typeface="Arial" panose="020B0604020202020204" pitchFamily="34" charset="0"/>
                <a:cs typeface="Arial" panose="020B0604020202020204" pitchFamily="34" charset="0"/>
              </a:rPr>
              <a:t>Jupyter</a:t>
            </a:r>
            <a:endParaRPr lang="en-US" sz="3600" b="1" spc="-1" dirty="0">
              <a:latin typeface="Arial" panose="020B0604020202020204" pitchFamily="34" charset="0"/>
              <a:cs typeface="Arial" panose="020B0604020202020204" pitchFamily="34" charset="0"/>
            </a:endParaRPr>
          </a:p>
        </p:txBody>
      </p:sp>
      <p:pic>
        <p:nvPicPr>
          <p:cNvPr id="3" name="Picture 2"/>
          <p:cNvPicPr>
            <a:picLocks noChangeAspect="1"/>
          </p:cNvPicPr>
          <p:nvPr/>
        </p:nvPicPr>
        <p:blipFill rotWithShape="1">
          <a:blip r:embed="rId3"/>
          <a:srcRect r="9623"/>
          <a:stretch/>
        </p:blipFill>
        <p:spPr>
          <a:xfrm>
            <a:off x="1371240" y="811914"/>
            <a:ext cx="2995922" cy="5866288"/>
          </a:xfrm>
          <a:prstGeom prst="rect">
            <a:avLst/>
          </a:prstGeom>
        </p:spPr>
      </p:pic>
      <p:sp>
        <p:nvSpPr>
          <p:cNvPr id="4" name="TextBox 3"/>
          <p:cNvSpPr txBox="1"/>
          <p:nvPr/>
        </p:nvSpPr>
        <p:spPr>
          <a:xfrm>
            <a:off x="5486400" y="2876763"/>
            <a:ext cx="5640511" cy="867930"/>
          </a:xfrm>
          <a:prstGeom prst="rect">
            <a:avLst/>
          </a:prstGeom>
          <a:noFill/>
        </p:spPr>
        <p:txBody>
          <a:bodyPr wrap="square" rtlCol="0">
            <a:spAutoFit/>
          </a:bodyPr>
          <a:lstStyle/>
          <a:p>
            <a:pPr algn="l">
              <a:lnSpc>
                <a:spcPct val="90000"/>
              </a:lnSpc>
              <a:spcBef>
                <a:spcPts val="1000"/>
              </a:spcBef>
            </a:pPr>
            <a:r>
              <a:rPr lang="en-US" sz="2800" dirty="0">
                <a:latin typeface="Arial" panose="020B0604020202020204" pitchFamily="34" charset="0"/>
                <a:cs typeface="Arial" panose="020B0604020202020204" pitchFamily="34" charset="0"/>
              </a:rPr>
              <a:t>Opens </a:t>
            </a:r>
            <a:r>
              <a:rPr lang="en-US" sz="2800" dirty="0" err="1">
                <a:latin typeface="Arial" panose="020B0604020202020204" pitchFamily="34" charset="0"/>
                <a:cs typeface="Arial" panose="020B0604020202020204" pitchFamily="34" charset="0"/>
              </a:rPr>
              <a:t>Jupyter</a:t>
            </a:r>
            <a:r>
              <a:rPr lang="en-US" sz="2800" dirty="0">
                <a:latin typeface="Arial" panose="020B0604020202020204" pitchFamily="34" charset="0"/>
                <a:cs typeface="Arial" panose="020B0604020202020204" pitchFamily="34" charset="0"/>
              </a:rPr>
              <a:t> notebook in home directory by default</a:t>
            </a:r>
          </a:p>
        </p:txBody>
      </p:sp>
    </p:spTree>
    <p:extLst>
      <p:ext uri="{BB962C8B-B14F-4D97-AF65-F5344CB8AC3E}">
        <p14:creationId xmlns:p14="http://schemas.microsoft.com/office/powerpoint/2010/main" val="404837019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Shape 1"/>
          <p:cNvSpPr txBox="1"/>
          <p:nvPr/>
        </p:nvSpPr>
        <p:spPr>
          <a:xfrm>
            <a:off x="1500852" y="300960"/>
            <a:ext cx="9259368" cy="1262160"/>
          </a:xfrm>
          <a:prstGeom prst="rect">
            <a:avLst/>
          </a:prstGeom>
          <a:noFill/>
          <a:ln>
            <a:noFill/>
          </a:ln>
        </p:spPr>
        <p:txBody>
          <a:bodyPr lIns="0" tIns="0" rIns="0" bIns="0" anchor="ctr"/>
          <a:lstStyle/>
          <a:p>
            <a:pPr algn="ctr"/>
            <a:r>
              <a:rPr lang="en-US" sz="3600" b="1" spc="-1" dirty="0">
                <a:latin typeface="Arial" panose="020B0604020202020204" pitchFamily="34" charset="0"/>
                <a:cs typeface="Arial" panose="020B0604020202020204" pitchFamily="34" charset="0"/>
              </a:rPr>
              <a:t>Launch </a:t>
            </a:r>
            <a:r>
              <a:rPr lang="en-US" sz="3600" b="1" spc="-1" dirty="0" err="1">
                <a:latin typeface="Arial" panose="020B0604020202020204" pitchFamily="34" charset="0"/>
                <a:cs typeface="Arial" panose="020B0604020202020204" pitchFamily="34" charset="0"/>
              </a:rPr>
              <a:t>Jupyter</a:t>
            </a:r>
            <a:r>
              <a:rPr lang="en-US" sz="3600" b="1" spc="-1" dirty="0">
                <a:latin typeface="Arial" panose="020B0604020202020204" pitchFamily="34" charset="0"/>
                <a:cs typeface="Arial" panose="020B0604020202020204" pitchFamily="34" charset="0"/>
              </a:rPr>
              <a:t> Notebook</a:t>
            </a:r>
            <a:endParaRPr lang="en-US" sz="3600" b="1" dirty="0">
              <a:latin typeface="Arial" panose="020B0604020202020204" pitchFamily="34" charset="0"/>
              <a:cs typeface="Arial" panose="020B0604020202020204" pitchFamily="34" charset="0"/>
            </a:endParaRPr>
          </a:p>
        </p:txBody>
      </p:sp>
      <p:pic>
        <p:nvPicPr>
          <p:cNvPr id="5" name="Picture 4"/>
          <p:cNvPicPr>
            <a:picLocks noChangeAspect="1"/>
          </p:cNvPicPr>
          <p:nvPr/>
        </p:nvPicPr>
        <p:blipFill>
          <a:blip r:embed="rId3"/>
          <a:stretch>
            <a:fillRect/>
          </a:stretch>
        </p:blipFill>
        <p:spPr>
          <a:xfrm>
            <a:off x="1374657" y="1563120"/>
            <a:ext cx="10187024" cy="4532880"/>
          </a:xfrm>
          <a:prstGeom prst="rect">
            <a:avLst/>
          </a:prstGeom>
        </p:spPr>
      </p:pic>
    </p:spTree>
    <p:extLst>
      <p:ext uri="{BB962C8B-B14F-4D97-AF65-F5344CB8AC3E}">
        <p14:creationId xmlns:p14="http://schemas.microsoft.com/office/powerpoint/2010/main" val="354257846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Shape 1"/>
          <p:cNvSpPr txBox="1"/>
          <p:nvPr/>
        </p:nvSpPr>
        <p:spPr>
          <a:xfrm>
            <a:off x="1500852" y="300960"/>
            <a:ext cx="9259368" cy="1262160"/>
          </a:xfrm>
          <a:prstGeom prst="rect">
            <a:avLst/>
          </a:prstGeom>
          <a:noFill/>
          <a:ln>
            <a:noFill/>
          </a:ln>
        </p:spPr>
        <p:txBody>
          <a:bodyPr lIns="0" tIns="0" rIns="0" bIns="0" anchor="ctr"/>
          <a:lstStyle/>
          <a:p>
            <a:pPr algn="ctr"/>
            <a:r>
              <a:rPr lang="en-US" sz="3600" b="1" spc="-1" dirty="0">
                <a:latin typeface="Arial" panose="020B0604020202020204" pitchFamily="34" charset="0"/>
                <a:cs typeface="Arial" panose="020B0604020202020204" pitchFamily="34" charset="0"/>
              </a:rPr>
              <a:t>Launch </a:t>
            </a:r>
            <a:r>
              <a:rPr lang="en-US" sz="3600" b="1" spc="-1" dirty="0" err="1">
                <a:latin typeface="Arial" panose="020B0604020202020204" pitchFamily="34" charset="0"/>
                <a:cs typeface="Arial" panose="020B0604020202020204" pitchFamily="34" charset="0"/>
              </a:rPr>
              <a:t>Jupyter</a:t>
            </a:r>
            <a:r>
              <a:rPr lang="en-US" sz="3600" b="1" spc="-1" dirty="0">
                <a:latin typeface="Arial" panose="020B0604020202020204" pitchFamily="34" charset="0"/>
                <a:cs typeface="Arial" panose="020B0604020202020204" pitchFamily="34" charset="0"/>
              </a:rPr>
              <a:t> Notebook</a:t>
            </a:r>
            <a:endParaRPr lang="en-US" sz="3600" b="1"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3"/>
          <a:stretch>
            <a:fillRect/>
          </a:stretch>
        </p:blipFill>
        <p:spPr>
          <a:xfrm>
            <a:off x="1727177" y="1563120"/>
            <a:ext cx="9458060" cy="4197511"/>
          </a:xfrm>
          <a:prstGeom prst="rect">
            <a:avLst/>
          </a:prstGeom>
          <a:ln w="19050">
            <a:solidFill>
              <a:schemeClr val="tx1"/>
            </a:solidFill>
          </a:ln>
        </p:spPr>
      </p:pic>
    </p:spTree>
    <p:extLst>
      <p:ext uri="{BB962C8B-B14F-4D97-AF65-F5344CB8AC3E}">
        <p14:creationId xmlns:p14="http://schemas.microsoft.com/office/powerpoint/2010/main" val="2914232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1248" y="1246274"/>
            <a:ext cx="11163300" cy="674508"/>
          </a:xfrm>
        </p:spPr>
        <p:txBody>
          <a:bodyPr>
            <a:normAutofit/>
          </a:bodyPr>
          <a:lstStyle/>
          <a:p>
            <a:pPr algn="ctr"/>
            <a:r>
              <a:rPr lang="en-US" dirty="0">
                <a:latin typeface="Arial" panose="020B0604020202020204" pitchFamily="34" charset="0"/>
                <a:cs typeface="Arial" panose="020B0604020202020204" pitchFamily="34" charset="0"/>
              </a:rPr>
              <a:t>RIS Scientific Compute </a:t>
            </a:r>
          </a:p>
        </p:txBody>
      </p:sp>
      <p:pic>
        <p:nvPicPr>
          <p:cNvPr id="6" name="Picture 5"/>
          <p:cNvPicPr>
            <a:picLocks noChangeAspect="1"/>
          </p:cNvPicPr>
          <p:nvPr/>
        </p:nvPicPr>
        <p:blipFill rotWithShape="1">
          <a:blip r:embed="rId3" cstate="print">
            <a:extLst>
              <a:ext uri="{28A0092B-C50C-407E-A947-70E740481C1C}">
                <a14:useLocalDpi xmlns:a14="http://schemas.microsoft.com/office/drawing/2010/main" val="0"/>
              </a:ext>
            </a:extLst>
          </a:blip>
          <a:srcRect l="3588" t="4102" r="2343" b="6308"/>
          <a:stretch/>
        </p:blipFill>
        <p:spPr>
          <a:xfrm>
            <a:off x="10876882" y="12555"/>
            <a:ext cx="1295400" cy="1233716"/>
          </a:xfrm>
          <a:prstGeom prst="rect">
            <a:avLst/>
          </a:prstGeom>
        </p:spPr>
      </p:pic>
      <p:sp>
        <p:nvSpPr>
          <p:cNvPr id="3" name="Rectangle 2"/>
          <p:cNvSpPr/>
          <p:nvPr/>
        </p:nvSpPr>
        <p:spPr>
          <a:xfrm>
            <a:off x="762902" y="2487965"/>
            <a:ext cx="10880819" cy="2246769"/>
          </a:xfrm>
          <a:prstGeom prst="rect">
            <a:avLst/>
          </a:prstGeom>
        </p:spPr>
        <p:txBody>
          <a:bodyPr wrap="square">
            <a:spAutoFit/>
          </a:bodyPr>
          <a:lstStyle/>
          <a:p>
            <a:r>
              <a:rPr lang="en-US" sz="2800" spc="-1" dirty="0">
                <a:latin typeface="Arial" panose="020B0604020202020204" pitchFamily="34" charset="0"/>
                <a:cs typeface="Arial" panose="020B0604020202020204" pitchFamily="34" charset="0"/>
              </a:rPr>
              <a:t>Research Infrastructure Services (RIS) provides high performance computing (HPC) resources for large-scale data management and data analysis</a:t>
            </a:r>
          </a:p>
          <a:p>
            <a:endParaRPr lang="en-US" sz="2800" spc="-1" dirty="0">
              <a:latin typeface="Arial" panose="020B0604020202020204" pitchFamily="34" charset="0"/>
              <a:cs typeface="Arial" panose="020B0604020202020204" pitchFamily="34" charset="0"/>
            </a:endParaRPr>
          </a:p>
          <a:p>
            <a:r>
              <a:rPr lang="en-US" sz="2800" spc="-1" dirty="0">
                <a:latin typeface="Arial" panose="020B0604020202020204" pitchFamily="34" charset="0"/>
                <a:cs typeface="Arial" panose="020B0604020202020204" pitchFamily="34" charset="0"/>
              </a:rPr>
              <a:t>RIS: </a:t>
            </a:r>
            <a:r>
              <a:rPr lang="en-US" sz="2800" spc="-1" dirty="0">
                <a:latin typeface="Arial" panose="020B0604020202020204" pitchFamily="34" charset="0"/>
                <a:cs typeface="Arial" panose="020B0604020202020204" pitchFamily="34" charset="0"/>
                <a:hlinkClick r:id="rId4"/>
              </a:rPr>
              <a:t>https://ris.wustl.edu/</a:t>
            </a:r>
            <a:r>
              <a:rPr lang="en-US" sz="2800" spc="-1"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4167732694"/>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Shape 1"/>
          <p:cNvSpPr txBox="1"/>
          <p:nvPr/>
        </p:nvSpPr>
        <p:spPr>
          <a:xfrm>
            <a:off x="1500852" y="582804"/>
            <a:ext cx="9259368" cy="683288"/>
          </a:xfrm>
          <a:prstGeom prst="rect">
            <a:avLst/>
          </a:prstGeom>
          <a:noFill/>
          <a:ln>
            <a:noFill/>
          </a:ln>
        </p:spPr>
        <p:txBody>
          <a:bodyPr lIns="0" tIns="0" rIns="0" bIns="0" anchor="ctr"/>
          <a:lstStyle/>
          <a:p>
            <a:pPr algn="ctr"/>
            <a:r>
              <a:rPr lang="en-US" sz="3600" b="1" spc="-1" dirty="0">
                <a:latin typeface="Arial" panose="020B0604020202020204" pitchFamily="34" charset="0"/>
                <a:cs typeface="Arial" panose="020B0604020202020204" pitchFamily="34" charset="0"/>
              </a:rPr>
              <a:t>Launch </a:t>
            </a:r>
            <a:r>
              <a:rPr lang="en-US" sz="3600" b="1" spc="-1" dirty="0" err="1">
                <a:latin typeface="Arial" panose="020B0604020202020204" pitchFamily="34" charset="0"/>
                <a:cs typeface="Arial" panose="020B0604020202020204" pitchFamily="34" charset="0"/>
              </a:rPr>
              <a:t>Jupyter</a:t>
            </a:r>
            <a:r>
              <a:rPr lang="en-US" sz="3600" b="1" spc="-1" dirty="0">
                <a:latin typeface="Arial" panose="020B0604020202020204" pitchFamily="34" charset="0"/>
                <a:cs typeface="Arial" panose="020B0604020202020204" pitchFamily="34" charset="0"/>
              </a:rPr>
              <a:t> Notebook</a:t>
            </a:r>
            <a:endParaRPr lang="en-US" sz="3600" b="1"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3"/>
          <a:stretch>
            <a:fillRect/>
          </a:stretch>
        </p:blipFill>
        <p:spPr>
          <a:xfrm>
            <a:off x="824818" y="1834426"/>
            <a:ext cx="9444597" cy="4233613"/>
          </a:xfrm>
          <a:prstGeom prst="rect">
            <a:avLst/>
          </a:prstGeom>
          <a:ln w="19050">
            <a:solidFill>
              <a:schemeClr val="tx1"/>
            </a:solidFill>
          </a:ln>
        </p:spPr>
      </p:pic>
    </p:spTree>
    <p:extLst>
      <p:ext uri="{BB962C8B-B14F-4D97-AF65-F5344CB8AC3E}">
        <p14:creationId xmlns:p14="http://schemas.microsoft.com/office/powerpoint/2010/main" val="3042663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Shape 1"/>
          <p:cNvSpPr txBox="1"/>
          <p:nvPr/>
        </p:nvSpPr>
        <p:spPr>
          <a:xfrm>
            <a:off x="2095212" y="300959"/>
            <a:ext cx="9259368" cy="1262160"/>
          </a:xfrm>
          <a:prstGeom prst="rect">
            <a:avLst/>
          </a:prstGeom>
          <a:noFill/>
          <a:ln>
            <a:noFill/>
          </a:ln>
        </p:spPr>
        <p:txBody>
          <a:bodyPr lIns="0" tIns="0" rIns="0" bIns="0" anchor="ctr"/>
          <a:lstStyle/>
          <a:p>
            <a:pPr algn="ctr"/>
            <a:r>
              <a:rPr lang="en-US" sz="3600" b="1" spc="-1" dirty="0">
                <a:latin typeface="Arial" panose="020B0604020202020204" pitchFamily="34" charset="0"/>
                <a:cs typeface="Arial" panose="020B0604020202020204" pitchFamily="34" charset="0"/>
              </a:rPr>
              <a:t>Launch </a:t>
            </a:r>
            <a:r>
              <a:rPr lang="en-US" sz="3600" b="1" spc="-1" dirty="0" err="1">
                <a:latin typeface="Arial" panose="020B0604020202020204" pitchFamily="34" charset="0"/>
                <a:cs typeface="Arial" panose="020B0604020202020204" pitchFamily="34" charset="0"/>
              </a:rPr>
              <a:t>Jupyter</a:t>
            </a:r>
            <a:endParaRPr lang="en-US" sz="3600" b="1" spc="-1"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3"/>
          <a:stretch>
            <a:fillRect/>
          </a:stretch>
        </p:blipFill>
        <p:spPr>
          <a:xfrm>
            <a:off x="1500852" y="932039"/>
            <a:ext cx="3025428" cy="5890569"/>
          </a:xfrm>
          <a:prstGeom prst="rect">
            <a:avLst/>
          </a:prstGeom>
        </p:spPr>
      </p:pic>
      <p:sp>
        <p:nvSpPr>
          <p:cNvPr id="3" name="TextBox 2"/>
          <p:cNvSpPr txBox="1"/>
          <p:nvPr/>
        </p:nvSpPr>
        <p:spPr>
          <a:xfrm>
            <a:off x="4467499" y="2352567"/>
            <a:ext cx="7243281" cy="3191643"/>
          </a:xfrm>
          <a:prstGeom prst="rect">
            <a:avLst/>
          </a:prstGeom>
          <a:noFill/>
        </p:spPr>
        <p:txBody>
          <a:bodyPr wrap="square" lIns="91440" tIns="45720" rIns="91440" bIns="45720" rtlCol="0" anchor="t">
            <a:spAutoFit/>
          </a:bodyPr>
          <a:lstStyle/>
          <a:p>
            <a:pPr>
              <a:lnSpc>
                <a:spcPct val="90000"/>
              </a:lnSpc>
              <a:spcBef>
                <a:spcPts val="1000"/>
              </a:spcBef>
            </a:pPr>
            <a:r>
              <a:rPr lang="en-US" sz="2800" dirty="0">
                <a:latin typeface="Arial" panose="020B0604020202020204" pitchFamily="34" charset="0"/>
                <a:cs typeface="Arial" panose="020B0604020202020204" pitchFamily="34" charset="0"/>
              </a:rPr>
              <a:t>Input a single file path in the “Custom </a:t>
            </a:r>
            <a:r>
              <a:rPr lang="en-US" sz="2800" dirty="0" err="1">
                <a:latin typeface="Arial" panose="020B0604020202020204" pitchFamily="34" charset="0"/>
                <a:cs typeface="Arial" panose="020B0604020202020204" pitchFamily="34" charset="0"/>
              </a:rPr>
              <a:t>Jupyter</a:t>
            </a:r>
            <a:r>
              <a:rPr lang="en-US" sz="2800" dirty="0">
                <a:latin typeface="Arial" panose="020B0604020202020204" pitchFamily="34" charset="0"/>
                <a:cs typeface="Arial" panose="020B0604020202020204" pitchFamily="34" charset="0"/>
              </a:rPr>
              <a:t> Notebook Directory” box to change from the default Home folder. </a:t>
            </a:r>
          </a:p>
          <a:p>
            <a:pPr>
              <a:lnSpc>
                <a:spcPct val="90000"/>
              </a:lnSpc>
              <a:spcBef>
                <a:spcPts val="1000"/>
              </a:spcBef>
            </a:pPr>
            <a:endParaRPr lang="en-US" sz="2800" dirty="0">
              <a:latin typeface="Arial" panose="020B0604020202020204" pitchFamily="34" charset="0"/>
              <a:cs typeface="Arial" panose="020B0604020202020204" pitchFamily="34" charset="0"/>
            </a:endParaRPr>
          </a:p>
          <a:p>
            <a:pPr>
              <a:lnSpc>
                <a:spcPct val="90000"/>
              </a:lnSpc>
              <a:spcBef>
                <a:spcPts val="1000"/>
              </a:spcBef>
            </a:pPr>
            <a:r>
              <a:rPr lang="en-US" sz="2800" dirty="0">
                <a:latin typeface="Arial"/>
                <a:cs typeface="Arial"/>
              </a:rPr>
              <a:t>This path will open in Maze’s storage1 allocation:</a:t>
            </a:r>
          </a:p>
          <a:p>
            <a:pPr>
              <a:lnSpc>
                <a:spcPct val="90000"/>
              </a:lnSpc>
              <a:spcBef>
                <a:spcPts val="1000"/>
              </a:spcBef>
            </a:pPr>
            <a:r>
              <a:rPr lang="en-US" sz="2800" dirty="0">
                <a:latin typeface="Arial" panose="020B0604020202020204" pitchFamily="34" charset="0"/>
                <a:cs typeface="Arial" panose="020B0604020202020204" pitchFamily="34" charset="0"/>
              </a:rPr>
              <a:t>/storage1/fs1/</a:t>
            </a:r>
            <a:r>
              <a:rPr lang="en-US" sz="2800" dirty="0" err="1">
                <a:latin typeface="Arial" panose="020B0604020202020204" pitchFamily="34" charset="0"/>
                <a:cs typeface="Arial" panose="020B0604020202020204" pitchFamily="34" charset="0"/>
              </a:rPr>
              <a:t>becker</a:t>
            </a:r>
            <a:r>
              <a:rPr lang="en-US" sz="2800" dirty="0">
                <a:latin typeface="Arial" panose="020B0604020202020204" pitchFamily="34" charset="0"/>
                <a:cs typeface="Arial" panose="020B0604020202020204" pitchFamily="34" charset="0"/>
              </a:rPr>
              <a:t>-library-test/Active/Maze</a:t>
            </a:r>
            <a:endParaRPr lang="en-US" dirty="0">
              <a:solidFill>
                <a:schemeClr val="tx2"/>
              </a:solidFill>
              <a:latin typeface="Source Sans Pro" panose="020B0503030403020204" pitchFamily="34" charset="0"/>
            </a:endParaRPr>
          </a:p>
        </p:txBody>
      </p:sp>
    </p:spTree>
    <p:extLst>
      <p:ext uri="{BB962C8B-B14F-4D97-AF65-F5344CB8AC3E}">
        <p14:creationId xmlns:p14="http://schemas.microsoft.com/office/powerpoint/2010/main" val="41321978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Shape 1"/>
          <p:cNvSpPr txBox="1"/>
          <p:nvPr/>
        </p:nvSpPr>
        <p:spPr>
          <a:xfrm>
            <a:off x="1500852" y="300960"/>
            <a:ext cx="9259368" cy="1262160"/>
          </a:xfrm>
          <a:prstGeom prst="rect">
            <a:avLst/>
          </a:prstGeom>
          <a:noFill/>
          <a:ln>
            <a:noFill/>
          </a:ln>
        </p:spPr>
        <p:txBody>
          <a:bodyPr lIns="0" tIns="0" rIns="0" bIns="0" anchor="ctr"/>
          <a:lstStyle/>
          <a:p>
            <a:pPr algn="ctr"/>
            <a:r>
              <a:rPr lang="en-US" sz="3600" b="1" spc="-1" dirty="0">
                <a:latin typeface="Arial" panose="020B0604020202020204" pitchFamily="34" charset="0"/>
                <a:cs typeface="Arial" panose="020B0604020202020204" pitchFamily="34" charset="0"/>
              </a:rPr>
              <a:t>Launch </a:t>
            </a:r>
            <a:r>
              <a:rPr lang="en-US" sz="3600" b="1" spc="-1" dirty="0" err="1">
                <a:latin typeface="Arial" panose="020B0604020202020204" pitchFamily="34" charset="0"/>
                <a:cs typeface="Arial" panose="020B0604020202020204" pitchFamily="34" charset="0"/>
              </a:rPr>
              <a:t>Jupyter</a:t>
            </a:r>
            <a:endParaRPr lang="en-US" sz="3600" b="1" spc="-1" dirty="0">
              <a:latin typeface="Arial" panose="020B0604020202020204" pitchFamily="34" charset="0"/>
              <a:cs typeface="Arial" panose="020B0604020202020204" pitchFamily="34" charset="0"/>
            </a:endParaRPr>
          </a:p>
        </p:txBody>
      </p:sp>
      <p:pic>
        <p:nvPicPr>
          <p:cNvPr id="5" name="Picture 4"/>
          <p:cNvPicPr>
            <a:picLocks noChangeAspect="1"/>
          </p:cNvPicPr>
          <p:nvPr/>
        </p:nvPicPr>
        <p:blipFill>
          <a:blip r:embed="rId3"/>
          <a:stretch>
            <a:fillRect/>
          </a:stretch>
        </p:blipFill>
        <p:spPr>
          <a:xfrm>
            <a:off x="955245" y="1864426"/>
            <a:ext cx="10350582" cy="4141333"/>
          </a:xfrm>
          <a:prstGeom prst="rect">
            <a:avLst/>
          </a:prstGeom>
          <a:ln w="19050">
            <a:solidFill>
              <a:schemeClr val="tx1"/>
            </a:solidFill>
          </a:ln>
        </p:spPr>
      </p:pic>
    </p:spTree>
    <p:extLst>
      <p:ext uri="{BB962C8B-B14F-4D97-AF65-F5344CB8AC3E}">
        <p14:creationId xmlns:p14="http://schemas.microsoft.com/office/powerpoint/2010/main" val="53076049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Shape 1"/>
          <p:cNvSpPr txBox="1"/>
          <p:nvPr/>
        </p:nvSpPr>
        <p:spPr>
          <a:xfrm>
            <a:off x="1500852" y="300960"/>
            <a:ext cx="9259368" cy="1262160"/>
          </a:xfrm>
          <a:prstGeom prst="rect">
            <a:avLst/>
          </a:prstGeom>
          <a:noFill/>
          <a:ln>
            <a:noFill/>
          </a:ln>
        </p:spPr>
        <p:txBody>
          <a:bodyPr lIns="0" tIns="0" rIns="0" bIns="0" anchor="ctr"/>
          <a:lstStyle/>
          <a:p>
            <a:pPr algn="ctr"/>
            <a:r>
              <a:rPr lang="en-US" sz="3600" b="1" spc="-1" dirty="0">
                <a:latin typeface="Arial" panose="020B0604020202020204" pitchFamily="34" charset="0"/>
                <a:cs typeface="Arial" panose="020B0604020202020204" pitchFamily="34" charset="0"/>
              </a:rPr>
              <a:t>Launch </a:t>
            </a:r>
            <a:r>
              <a:rPr lang="en-US" sz="3600" b="1" spc="-1" dirty="0" err="1">
                <a:latin typeface="Arial" panose="020B0604020202020204" pitchFamily="34" charset="0"/>
                <a:cs typeface="Arial" panose="020B0604020202020204" pitchFamily="34" charset="0"/>
              </a:rPr>
              <a:t>Jupyter</a:t>
            </a:r>
            <a:endParaRPr lang="en-US" sz="3600" b="1" spc="-1" dirty="0">
              <a:latin typeface="Arial" panose="020B0604020202020204" pitchFamily="34" charset="0"/>
              <a:cs typeface="Arial" panose="020B0604020202020204" pitchFamily="34" charset="0"/>
            </a:endParaRPr>
          </a:p>
        </p:txBody>
      </p:sp>
      <p:pic>
        <p:nvPicPr>
          <p:cNvPr id="3" name="Picture 2"/>
          <p:cNvPicPr>
            <a:picLocks noChangeAspect="1"/>
          </p:cNvPicPr>
          <p:nvPr/>
        </p:nvPicPr>
        <p:blipFill>
          <a:blip r:embed="rId3"/>
          <a:stretch>
            <a:fillRect/>
          </a:stretch>
        </p:blipFill>
        <p:spPr>
          <a:xfrm>
            <a:off x="1120710" y="2126076"/>
            <a:ext cx="8307139" cy="4105160"/>
          </a:xfrm>
          <a:prstGeom prst="rect">
            <a:avLst/>
          </a:prstGeom>
          <a:ln w="19050">
            <a:solidFill>
              <a:schemeClr val="tx1"/>
            </a:solidFill>
          </a:ln>
        </p:spPr>
      </p:pic>
      <p:sp>
        <p:nvSpPr>
          <p:cNvPr id="4" name="Rectangle 3"/>
          <p:cNvSpPr/>
          <p:nvPr/>
        </p:nvSpPr>
        <p:spPr>
          <a:xfrm>
            <a:off x="9602463" y="2515282"/>
            <a:ext cx="2500494" cy="954107"/>
          </a:xfrm>
          <a:prstGeom prst="rect">
            <a:avLst/>
          </a:prstGeom>
        </p:spPr>
        <p:txBody>
          <a:bodyPr wrap="square">
            <a:spAutoFit/>
          </a:bodyPr>
          <a:lstStyle/>
          <a:p>
            <a:r>
              <a:rPr lang="en-US" sz="2800" dirty="0" err="1">
                <a:latin typeface="Arial" panose="020B0604020202020204" pitchFamily="34" charset="0"/>
                <a:cs typeface="Arial" panose="020B0604020202020204" pitchFamily="34" charset="0"/>
              </a:rPr>
              <a:t>Jupyter</a:t>
            </a:r>
            <a:r>
              <a:rPr lang="en-US" sz="2800" dirty="0">
                <a:latin typeface="Arial" panose="020B0604020202020204" pitchFamily="34" charset="0"/>
                <a:cs typeface="Arial" panose="020B0604020202020204" pitchFamily="34" charset="0"/>
              </a:rPr>
              <a:t> opens in storage1</a:t>
            </a:r>
          </a:p>
        </p:txBody>
      </p:sp>
    </p:spTree>
    <p:extLst>
      <p:ext uri="{BB962C8B-B14F-4D97-AF65-F5344CB8AC3E}">
        <p14:creationId xmlns:p14="http://schemas.microsoft.com/office/powerpoint/2010/main" val="371164271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Shape 1"/>
          <p:cNvSpPr txBox="1"/>
          <p:nvPr/>
        </p:nvSpPr>
        <p:spPr>
          <a:xfrm>
            <a:off x="1500852" y="300960"/>
            <a:ext cx="9259368" cy="1262160"/>
          </a:xfrm>
          <a:prstGeom prst="rect">
            <a:avLst/>
          </a:prstGeom>
          <a:noFill/>
          <a:ln>
            <a:noFill/>
          </a:ln>
        </p:spPr>
        <p:txBody>
          <a:bodyPr lIns="0" tIns="0" rIns="0" bIns="0" anchor="ctr"/>
          <a:lstStyle/>
          <a:p>
            <a:pPr algn="ctr"/>
            <a:r>
              <a:rPr lang="en-US" sz="3600" b="1" spc="-1" dirty="0">
                <a:latin typeface="Arial" panose="020B0604020202020204" pitchFamily="34" charset="0"/>
                <a:cs typeface="Arial" panose="020B0604020202020204" pitchFamily="34" charset="0"/>
              </a:rPr>
              <a:t>Launch </a:t>
            </a:r>
            <a:r>
              <a:rPr lang="en-US" sz="3600" b="1" spc="-1" dirty="0" err="1">
                <a:latin typeface="Arial" panose="020B0604020202020204" pitchFamily="34" charset="0"/>
                <a:cs typeface="Arial" panose="020B0604020202020204" pitchFamily="34" charset="0"/>
              </a:rPr>
              <a:t>Jupyter</a:t>
            </a:r>
            <a:r>
              <a:rPr lang="en-US" sz="3600" b="1" spc="-1" dirty="0">
                <a:latin typeface="Arial" panose="020B0604020202020204" pitchFamily="34" charset="0"/>
                <a:cs typeface="Arial" panose="020B0604020202020204" pitchFamily="34" charset="0"/>
              </a:rPr>
              <a:t> Notebook</a:t>
            </a:r>
            <a:endParaRPr lang="en-US" sz="3600" b="1" dirty="0">
              <a:latin typeface="Arial" panose="020B0604020202020204" pitchFamily="34" charset="0"/>
              <a:cs typeface="Arial" panose="020B0604020202020204" pitchFamily="34" charset="0"/>
            </a:endParaRPr>
          </a:p>
        </p:txBody>
      </p:sp>
      <p:pic>
        <p:nvPicPr>
          <p:cNvPr id="3" name="Picture 2"/>
          <p:cNvPicPr>
            <a:picLocks noChangeAspect="1"/>
          </p:cNvPicPr>
          <p:nvPr/>
        </p:nvPicPr>
        <p:blipFill>
          <a:blip r:embed="rId3"/>
          <a:stretch>
            <a:fillRect/>
          </a:stretch>
        </p:blipFill>
        <p:spPr>
          <a:xfrm>
            <a:off x="1500852" y="1934513"/>
            <a:ext cx="9076050" cy="3819742"/>
          </a:xfrm>
          <a:prstGeom prst="rect">
            <a:avLst/>
          </a:prstGeom>
          <a:ln w="19050">
            <a:solidFill>
              <a:schemeClr val="tx1"/>
            </a:solidFill>
          </a:ln>
        </p:spPr>
      </p:pic>
      <p:sp>
        <p:nvSpPr>
          <p:cNvPr id="4" name="Rectangle 3"/>
          <p:cNvSpPr/>
          <p:nvPr/>
        </p:nvSpPr>
        <p:spPr>
          <a:xfrm>
            <a:off x="2100703" y="5956711"/>
            <a:ext cx="4386137" cy="523220"/>
          </a:xfrm>
          <a:prstGeom prst="rect">
            <a:avLst/>
          </a:prstGeom>
        </p:spPr>
        <p:txBody>
          <a:bodyPr wrap="none">
            <a:spAutoFit/>
          </a:bodyPr>
          <a:lstStyle/>
          <a:p>
            <a:r>
              <a:rPr lang="en-US" sz="2800" dirty="0">
                <a:latin typeface="Arial" panose="020B0604020202020204" pitchFamily="34" charset="0"/>
                <a:cs typeface="Arial" panose="020B0604020202020204" pitchFamily="34" charset="0"/>
              </a:rPr>
              <a:t>Can open a new notebook</a:t>
            </a:r>
          </a:p>
        </p:txBody>
      </p:sp>
    </p:spTree>
    <p:extLst>
      <p:ext uri="{BB962C8B-B14F-4D97-AF65-F5344CB8AC3E}">
        <p14:creationId xmlns:p14="http://schemas.microsoft.com/office/powerpoint/2010/main" val="165380193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Shape 1"/>
          <p:cNvSpPr txBox="1"/>
          <p:nvPr/>
        </p:nvSpPr>
        <p:spPr>
          <a:xfrm>
            <a:off x="1636111" y="474101"/>
            <a:ext cx="9259368" cy="1262160"/>
          </a:xfrm>
          <a:prstGeom prst="rect">
            <a:avLst/>
          </a:prstGeom>
          <a:noFill/>
          <a:ln>
            <a:noFill/>
          </a:ln>
        </p:spPr>
        <p:txBody>
          <a:bodyPr lIns="0" tIns="0" rIns="0" bIns="0" anchor="ctr"/>
          <a:lstStyle/>
          <a:p>
            <a:pPr algn="ctr"/>
            <a:r>
              <a:rPr lang="en-US" sz="3600" b="1" spc="-1" dirty="0">
                <a:latin typeface="Arial" panose="020B0604020202020204" pitchFamily="34" charset="0"/>
                <a:cs typeface="Arial" panose="020B0604020202020204" pitchFamily="34" charset="0"/>
              </a:rPr>
              <a:t>How to get help from RIS</a:t>
            </a:r>
            <a:endParaRPr lang="en-US" sz="3600" b="1" dirty="0">
              <a:latin typeface="Arial" panose="020B0604020202020204" pitchFamily="34" charset="0"/>
              <a:cs typeface="Arial" panose="020B0604020202020204" pitchFamily="34" charset="0"/>
            </a:endParaRPr>
          </a:p>
        </p:txBody>
      </p:sp>
      <p:sp>
        <p:nvSpPr>
          <p:cNvPr id="3" name="TextShape 2"/>
          <p:cNvSpPr txBox="1"/>
          <p:nvPr/>
        </p:nvSpPr>
        <p:spPr>
          <a:xfrm>
            <a:off x="908989" y="2169717"/>
            <a:ext cx="10794249" cy="2391462"/>
          </a:xfrm>
          <a:prstGeom prst="rect">
            <a:avLst/>
          </a:prstGeom>
          <a:noFill/>
          <a:ln>
            <a:noFill/>
          </a:ln>
        </p:spPr>
        <p:txBody>
          <a:bodyPr lIns="0" tIns="0" rIns="0" bIns="0"/>
          <a:lstStyle/>
          <a:p>
            <a:pPr fontAlgn="base"/>
            <a:r>
              <a:rPr lang="en-US" sz="2800" spc="-1" dirty="0">
                <a:solidFill>
                  <a:srgbClr val="000000"/>
                </a:solidFill>
                <a:uFill>
                  <a:solidFill>
                    <a:srgbClr val="FFFFFF"/>
                  </a:solidFill>
                </a:uFill>
                <a:latin typeface="Arial" panose="020B0604020202020204" pitchFamily="34" charset="0"/>
                <a:cs typeface="Arial" panose="020B0604020202020204" pitchFamily="34" charset="0"/>
              </a:rPr>
              <a:t>Users have varied needs and diverse use cases, it’s best to speak with RIS Staff about your needs:</a:t>
            </a:r>
          </a:p>
          <a:p>
            <a:pPr fontAlgn="base"/>
            <a:r>
              <a:rPr lang="en-US" sz="2400" spc="-1" dirty="0">
                <a:solidFill>
                  <a:srgbClr val="000000"/>
                </a:solidFill>
                <a:uFill>
                  <a:solidFill>
                    <a:srgbClr val="FFFFFF"/>
                  </a:solidFill>
                </a:uFill>
                <a:latin typeface="Arial" panose="020B0604020202020204" pitchFamily="34" charset="0"/>
                <a:cs typeface="Arial" panose="020B0604020202020204" pitchFamily="34" charset="0"/>
              </a:rPr>
              <a:t> </a:t>
            </a:r>
          </a:p>
          <a:p>
            <a:pPr marL="800100" lvl="1" indent="-342900" fontAlgn="base">
              <a:buFontTx/>
              <a:buChar char="-"/>
            </a:pPr>
            <a:r>
              <a:rPr lang="en-US" sz="2400" spc="-1" dirty="0">
                <a:solidFill>
                  <a:srgbClr val="000000"/>
                </a:solidFill>
                <a:uFill>
                  <a:solidFill>
                    <a:srgbClr val="FFFFFF"/>
                  </a:solidFill>
                </a:uFill>
                <a:latin typeface="Arial" panose="020B0604020202020204" pitchFamily="34" charset="0"/>
                <a:cs typeface="Arial" panose="020B0604020202020204" pitchFamily="34" charset="0"/>
              </a:rPr>
              <a:t>Schedule one-on-one at Virtual Office Hours: </a:t>
            </a:r>
            <a:r>
              <a:rPr lang="en-US" sz="2400" spc="-1" dirty="0">
                <a:solidFill>
                  <a:srgbClr val="000000"/>
                </a:solidFill>
                <a:uFill>
                  <a:solidFill>
                    <a:srgbClr val="FFFFFF"/>
                  </a:solidFill>
                </a:uFill>
                <a:latin typeface="Arial" panose="020B0604020202020204" pitchFamily="34" charset="0"/>
                <a:cs typeface="Arial" panose="020B0604020202020204" pitchFamily="34" charset="0"/>
                <a:hlinkClick r:id="rId3"/>
              </a:rPr>
              <a:t>https://ris.wustl.edu/support/</a:t>
            </a:r>
            <a:endParaRPr lang="en-US" sz="2400" spc="-1" dirty="0">
              <a:solidFill>
                <a:srgbClr val="000000"/>
              </a:solidFill>
              <a:uFill>
                <a:solidFill>
                  <a:srgbClr val="FFFFFF"/>
                </a:solidFill>
              </a:uFill>
              <a:latin typeface="Arial" panose="020B0604020202020204" pitchFamily="34" charset="0"/>
              <a:cs typeface="Arial" panose="020B0604020202020204" pitchFamily="34" charset="0"/>
            </a:endParaRPr>
          </a:p>
          <a:p>
            <a:pPr fontAlgn="base"/>
            <a:r>
              <a:rPr lang="en-US" sz="2400" spc="-1" dirty="0">
                <a:solidFill>
                  <a:srgbClr val="000000"/>
                </a:solidFill>
                <a:uFill>
                  <a:solidFill>
                    <a:srgbClr val="FFFFFF"/>
                  </a:solidFill>
                </a:uFill>
                <a:latin typeface="Arial" panose="020B0604020202020204" pitchFamily="34" charset="0"/>
                <a:cs typeface="Arial" panose="020B0604020202020204" pitchFamily="34" charset="0"/>
              </a:rPr>
              <a:t> </a:t>
            </a:r>
          </a:p>
          <a:p>
            <a:pPr marL="800100" lvl="1" indent="-342900" fontAlgn="base">
              <a:buFontTx/>
              <a:buChar char="-"/>
            </a:pPr>
            <a:r>
              <a:rPr lang="en-US" sz="2400" spc="-1" dirty="0">
                <a:solidFill>
                  <a:srgbClr val="000000"/>
                </a:solidFill>
                <a:uFill>
                  <a:solidFill>
                    <a:srgbClr val="FFFFFF"/>
                  </a:solidFill>
                </a:uFill>
                <a:latin typeface="Arial" panose="020B0604020202020204" pitchFamily="34" charset="0"/>
                <a:cs typeface="Arial" panose="020B0604020202020204" pitchFamily="34" charset="0"/>
              </a:rPr>
              <a:t>Create a ticket at Service Desk: </a:t>
            </a:r>
            <a:r>
              <a:rPr lang="en-US" sz="2400" spc="-1" dirty="0">
                <a:solidFill>
                  <a:srgbClr val="000000"/>
                </a:solidFill>
                <a:uFill>
                  <a:solidFill>
                    <a:srgbClr val="FFFFFF"/>
                  </a:solidFill>
                </a:uFill>
                <a:latin typeface="Arial" panose="020B0604020202020204" pitchFamily="34" charset="0"/>
                <a:cs typeface="Arial" panose="020B0604020202020204" pitchFamily="34" charset="0"/>
                <a:hlinkClick r:id="rId4"/>
              </a:rPr>
              <a:t>https://ris.wustl.edu/support/service-desk/</a:t>
            </a:r>
            <a:r>
              <a:rPr lang="en-US" sz="2400" spc="-1" dirty="0">
                <a:solidFill>
                  <a:srgbClr val="000000"/>
                </a:solidFill>
                <a:uFill>
                  <a:solidFill>
                    <a:srgbClr val="FFFFFF"/>
                  </a:solidFill>
                </a:uFill>
                <a:latin typeface="Arial" panose="020B0604020202020204" pitchFamily="34" charset="0"/>
                <a:cs typeface="Arial" panose="020B0604020202020204" pitchFamily="34" charset="0"/>
              </a:rPr>
              <a:t>  </a:t>
            </a:r>
          </a:p>
          <a:p>
            <a:pPr fontAlgn="base"/>
            <a:endParaRPr lang="en-US" sz="2000" spc="-1" dirty="0">
              <a:solidFill>
                <a:srgbClr val="000000"/>
              </a:solidFill>
              <a:uFill>
                <a:solidFill>
                  <a:srgbClr val="FFFFFF"/>
                </a:solidFill>
              </a:uFill>
            </a:endParaRPr>
          </a:p>
          <a:p>
            <a:pPr fontAlgn="base"/>
            <a:endParaRPr lang="en-US" sz="2800" b="0" i="0" spc="-1" dirty="0">
              <a:solidFill>
                <a:srgbClr val="000000"/>
              </a:solidFill>
              <a:effectLst/>
              <a:uFill>
                <a:solidFill>
                  <a:srgbClr val="FFFFFF"/>
                </a:solidFill>
              </a:uFill>
            </a:endParaRPr>
          </a:p>
        </p:txBody>
      </p:sp>
    </p:spTree>
    <p:extLst>
      <p:ext uri="{BB962C8B-B14F-4D97-AF65-F5344CB8AC3E}">
        <p14:creationId xmlns:p14="http://schemas.microsoft.com/office/powerpoint/2010/main" val="63459770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Shape 1"/>
          <p:cNvSpPr txBox="1"/>
          <p:nvPr/>
        </p:nvSpPr>
        <p:spPr>
          <a:xfrm>
            <a:off x="757382" y="300960"/>
            <a:ext cx="10529454" cy="1262160"/>
          </a:xfrm>
          <a:prstGeom prst="rect">
            <a:avLst/>
          </a:prstGeom>
          <a:noFill/>
          <a:ln>
            <a:noFill/>
          </a:ln>
        </p:spPr>
        <p:txBody>
          <a:bodyPr lIns="0" tIns="0" rIns="0" bIns="0" anchor="ctr"/>
          <a:lstStyle/>
          <a:p>
            <a:pPr algn="ctr"/>
            <a:r>
              <a:rPr lang="en-US" sz="3600" b="1" spc="-1" dirty="0">
                <a:latin typeface="Arial" panose="020B0604020202020204" pitchFamily="34" charset="0"/>
                <a:cs typeface="Arial" panose="020B0604020202020204" pitchFamily="34" charset="0"/>
              </a:rPr>
              <a:t>Demonstrations</a:t>
            </a:r>
          </a:p>
        </p:txBody>
      </p:sp>
      <p:sp>
        <p:nvSpPr>
          <p:cNvPr id="3" name="TextShape 2"/>
          <p:cNvSpPr txBox="1"/>
          <p:nvPr/>
        </p:nvSpPr>
        <p:spPr>
          <a:xfrm>
            <a:off x="1415923" y="1883449"/>
            <a:ext cx="10586270" cy="4282645"/>
          </a:xfrm>
          <a:prstGeom prst="rect">
            <a:avLst/>
          </a:prstGeom>
          <a:noFill/>
          <a:ln>
            <a:noFill/>
          </a:ln>
        </p:spPr>
        <p:txBody>
          <a:bodyPr lIns="0" tIns="0" rIns="0" bIns="0"/>
          <a:lstStyle/>
          <a:p>
            <a:pPr fontAlgn="base"/>
            <a:r>
              <a:rPr lang="en-US" sz="2800" dirty="0">
                <a:latin typeface="Arial" panose="020B0604020202020204" pitchFamily="34" charset="0"/>
                <a:cs typeface="Arial" panose="020B0604020202020204" pitchFamily="34" charset="0"/>
              </a:rPr>
              <a:t>1. Connect to RIS compute using </a:t>
            </a:r>
            <a:r>
              <a:rPr lang="en-US" sz="2800" dirty="0" err="1">
                <a:latin typeface="Arial" panose="020B0604020202020204" pitchFamily="34" charset="0"/>
                <a:cs typeface="Arial" panose="020B0604020202020204" pitchFamily="34" charset="0"/>
              </a:rPr>
              <a:t>ssh</a:t>
            </a:r>
            <a:r>
              <a:rPr lang="en-US" sz="2800" dirty="0">
                <a:latin typeface="Arial" panose="020B0604020202020204" pitchFamily="34" charset="0"/>
                <a:cs typeface="Arial" panose="020B0604020202020204" pitchFamily="34" charset="0"/>
              </a:rPr>
              <a:t> protocol on CLI</a:t>
            </a:r>
          </a:p>
          <a:p>
            <a:pPr fontAlgn="base"/>
            <a:endParaRPr lang="en-US" sz="2800" dirty="0">
              <a:latin typeface="Arial" panose="020B0604020202020204" pitchFamily="34" charset="0"/>
              <a:cs typeface="Arial" panose="020B0604020202020204" pitchFamily="34" charset="0"/>
            </a:endParaRPr>
          </a:p>
          <a:p>
            <a:pPr fontAlgn="base"/>
            <a:r>
              <a:rPr lang="en-US" sz="2800" dirty="0">
                <a:latin typeface="Arial" panose="020B0604020202020204" pitchFamily="34" charset="0"/>
                <a:cs typeface="Arial" panose="020B0604020202020204" pitchFamily="34" charset="0"/>
              </a:rPr>
              <a:t>2. Start RIS OOD, launch interactive apps:</a:t>
            </a:r>
          </a:p>
          <a:p>
            <a:pPr fontAlgn="base"/>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RStudio</a:t>
            </a:r>
            <a:r>
              <a:rPr lang="en-US" sz="2800" dirty="0">
                <a:latin typeface="Arial" panose="020B0604020202020204" pitchFamily="34" charset="0"/>
                <a:cs typeface="Arial" panose="020B0604020202020204" pitchFamily="34" charset="0"/>
              </a:rPr>
              <a:t>  </a:t>
            </a:r>
          </a:p>
          <a:p>
            <a:pPr fontAlgn="base"/>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Jupyter</a:t>
            </a:r>
            <a:r>
              <a:rPr lang="en-US" sz="2800" dirty="0">
                <a:latin typeface="Arial" panose="020B0604020202020204" pitchFamily="34" charset="0"/>
                <a:cs typeface="Arial" panose="020B0604020202020204" pitchFamily="34" charset="0"/>
              </a:rPr>
              <a:t> Notebook</a:t>
            </a:r>
          </a:p>
          <a:p>
            <a:pPr fontAlgn="base"/>
            <a:r>
              <a:rPr lang="en-US" sz="2800" dirty="0">
                <a:latin typeface="Arial" panose="020B0604020202020204" pitchFamily="34" charset="0"/>
                <a:cs typeface="Arial" panose="020B0604020202020204" pitchFamily="34" charset="0"/>
              </a:rPr>
              <a:t>	Compute RIS Desktop </a:t>
            </a:r>
          </a:p>
          <a:p>
            <a:pPr fontAlgn="base"/>
            <a:r>
              <a:rPr lang="en-US" sz="2800"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203326468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84808" y="710213"/>
            <a:ext cx="8849581" cy="536057"/>
          </a:xfrm>
          <a:prstGeom prst="rect">
            <a:avLst/>
          </a:prstGeom>
        </p:spPr>
        <p:txBody>
          <a:bodyPr lIns="91440" tIns="45720" rIns="91440" bIns="45720" anchor="t">
            <a:normAutofit/>
          </a:bodyPr>
          <a:lstStyle>
            <a:lvl1pPr algn="l" defTabSz="914400" rtl="0" eaLnBrk="1" latinLnBrk="0" hangingPunct="1">
              <a:lnSpc>
                <a:spcPct val="80000"/>
              </a:lnSpc>
              <a:spcBef>
                <a:spcPct val="0"/>
              </a:spcBef>
              <a:buNone/>
              <a:defRPr sz="3600" b="1" i="0" kern="1200" spc="-30" baseline="0">
                <a:solidFill>
                  <a:schemeClr val="tx1"/>
                </a:solidFill>
                <a:latin typeface="Source Sans Pro" panose="020B0503030403020204" pitchFamily="34" charset="0"/>
                <a:ea typeface="+mj-ea"/>
                <a:cs typeface="+mj-cs"/>
              </a:defRPr>
            </a:lvl1pPr>
          </a:lstStyle>
          <a:p>
            <a:pPr algn="ctr"/>
            <a:r>
              <a:rPr lang="en-US" spc="-1" dirty="0">
                <a:latin typeface="Arial"/>
              </a:rPr>
              <a:t>Additional Helpful Resources</a:t>
            </a:r>
            <a:endParaRPr lang="en-US" dirty="0"/>
          </a:p>
        </p:txBody>
      </p:sp>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l="3588" t="4102" r="2343" b="6308"/>
          <a:stretch/>
        </p:blipFill>
        <p:spPr>
          <a:xfrm>
            <a:off x="10876882" y="12555"/>
            <a:ext cx="1295400" cy="1233716"/>
          </a:xfrm>
          <a:prstGeom prst="rect">
            <a:avLst/>
          </a:prstGeom>
        </p:spPr>
      </p:pic>
      <p:sp>
        <p:nvSpPr>
          <p:cNvPr id="3" name="Rectangle 2"/>
          <p:cNvSpPr/>
          <p:nvPr/>
        </p:nvSpPr>
        <p:spPr>
          <a:xfrm>
            <a:off x="915037" y="1441673"/>
            <a:ext cx="10609545" cy="4356321"/>
          </a:xfrm>
          <a:prstGeom prst="rect">
            <a:avLst/>
          </a:prstGeom>
        </p:spPr>
        <p:txBody>
          <a:bodyPr wrap="square" lIns="91440" tIns="45720" rIns="91440" bIns="45720" anchor="t">
            <a:spAutoFit/>
          </a:bodyPr>
          <a:lstStyle/>
          <a:p>
            <a:pPr algn="ctr"/>
            <a:endParaRPr lang="en-US" sz="2800" dirty="0">
              <a:latin typeface="Arial"/>
              <a:cs typeface="Arial"/>
            </a:endParaRPr>
          </a:p>
          <a:p>
            <a:r>
              <a:rPr lang="en-US" sz="2800" dirty="0">
                <a:latin typeface="Arial"/>
                <a:cs typeface="Arial"/>
              </a:rPr>
              <a:t>Bioinformatics Workshop Series (</a:t>
            </a:r>
            <a:r>
              <a:rPr lang="en-US" sz="2800" dirty="0" err="1">
                <a:latin typeface="Arial"/>
                <a:cs typeface="Arial"/>
              </a:rPr>
              <a:t>bfx</a:t>
            </a:r>
            <a:r>
              <a:rPr lang="en-US" sz="2800" dirty="0">
                <a:latin typeface="Arial"/>
                <a:cs typeface="Arial"/>
              </a:rPr>
              <a:t>) at WUSM Campus:</a:t>
            </a:r>
          </a:p>
          <a:p>
            <a:endParaRPr lang="en-US" sz="2800" dirty="0">
              <a:latin typeface="Arial" panose="020B0604020202020204" pitchFamily="34" charset="0"/>
              <a:cs typeface="Arial" panose="020B0604020202020204" pitchFamily="34" charset="0"/>
            </a:endParaRPr>
          </a:p>
          <a:p>
            <a:pPr marL="342900" indent="-342900">
              <a:lnSpc>
                <a:spcPct val="107000"/>
              </a:lnSpc>
              <a:spcAft>
                <a:spcPts val="800"/>
              </a:spcAft>
              <a:buFont typeface="Calibri" panose="020F0502020204030204" pitchFamily="34" charset="0"/>
              <a:buChar char="-"/>
            </a:pPr>
            <a:r>
              <a:rPr lang="en-US" sz="2800" dirty="0">
                <a:latin typeface="Arial"/>
                <a:cs typeface="Arial"/>
              </a:rPr>
              <a:t>Computing basics is beginner level education. For additional in-depth training if appropriate for your needs, visit </a:t>
            </a:r>
            <a:r>
              <a:rPr lang="en-US" sz="2800" u="sng" dirty="0">
                <a:solidFill>
                  <a:srgbClr val="0563C1"/>
                </a:solidFill>
                <a:latin typeface="Arial"/>
                <a:cs typeface="Arial"/>
                <a:hlinkClick r:id="rId4"/>
              </a:rPr>
              <a:t>https://github.com/genome/bfx-workshop</a:t>
            </a:r>
            <a:r>
              <a:rPr lang="en-US" sz="2800" dirty="0">
                <a:solidFill>
                  <a:srgbClr val="0563C1"/>
                </a:solidFill>
                <a:latin typeface="Arial"/>
                <a:cs typeface="Arial"/>
              </a:rPr>
              <a:t> </a:t>
            </a:r>
            <a:endParaRPr lang="en-US" sz="2800" dirty="0">
              <a:latin typeface="Arial" panose="020B0604020202020204" pitchFamily="34" charset="0"/>
              <a:cs typeface="Arial" panose="020B0604020202020204" pitchFamily="34" charset="0"/>
            </a:endParaRPr>
          </a:p>
          <a:p>
            <a:pPr marL="342900" marR="0" lvl="0" indent="-342900">
              <a:lnSpc>
                <a:spcPct val="107000"/>
              </a:lnSpc>
              <a:spcBef>
                <a:spcPts val="0"/>
              </a:spcBef>
              <a:spcAft>
                <a:spcPts val="800"/>
              </a:spcAft>
              <a:buFont typeface="Calibri" panose="020F0502020204030204" pitchFamily="34" charset="0"/>
              <a:buChar char="-"/>
            </a:pPr>
            <a:endParaRPr lang="en-US" sz="2800" dirty="0">
              <a:latin typeface="Arial" panose="020B0604020202020204" pitchFamily="34" charset="0"/>
              <a:cs typeface="Arial" panose="020B0604020202020204" pitchFamily="34" charset="0"/>
            </a:endParaRPr>
          </a:p>
          <a:p>
            <a:pPr marL="342900" indent="-342900">
              <a:lnSpc>
                <a:spcPct val="107000"/>
              </a:lnSpc>
              <a:spcAft>
                <a:spcPts val="800"/>
              </a:spcAft>
              <a:buFont typeface="Calibri" panose="020F0502020204030204" pitchFamily="34" charset="0"/>
              <a:buChar char="-"/>
            </a:pPr>
            <a:r>
              <a:rPr lang="en-US" sz="2800" dirty="0">
                <a:latin typeface="Arial"/>
                <a:ea typeface="Calibri"/>
                <a:cs typeface="Arial"/>
              </a:rPr>
              <a:t>The </a:t>
            </a:r>
            <a:r>
              <a:rPr lang="en-US" sz="2800" dirty="0" err="1">
                <a:latin typeface="Arial"/>
                <a:ea typeface="Calibri"/>
                <a:cs typeface="Arial"/>
              </a:rPr>
              <a:t>bfx</a:t>
            </a:r>
            <a:r>
              <a:rPr lang="en-US" sz="2800" dirty="0">
                <a:latin typeface="Arial"/>
                <a:ea typeface="Calibri"/>
                <a:cs typeface="Arial"/>
              </a:rPr>
              <a:t> lectures are recorded and participants can join anytime throughout the year</a:t>
            </a:r>
          </a:p>
        </p:txBody>
      </p:sp>
    </p:spTree>
    <p:extLst>
      <p:ext uri="{BB962C8B-B14F-4D97-AF65-F5344CB8AC3E}">
        <p14:creationId xmlns:p14="http://schemas.microsoft.com/office/powerpoint/2010/main" val="248359863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Shape 1"/>
          <p:cNvSpPr txBox="1"/>
          <p:nvPr/>
        </p:nvSpPr>
        <p:spPr>
          <a:xfrm>
            <a:off x="1835221" y="635336"/>
            <a:ext cx="9071640" cy="776845"/>
          </a:xfrm>
          <a:prstGeom prst="rect">
            <a:avLst/>
          </a:prstGeom>
          <a:noFill/>
          <a:ln>
            <a:noFill/>
          </a:ln>
        </p:spPr>
        <p:txBody>
          <a:bodyPr lIns="0" tIns="0" rIns="0" bIns="0" anchor="ctr"/>
          <a:lstStyle/>
          <a:p>
            <a:pPr algn="ctr"/>
            <a:r>
              <a:rPr lang="en-US" sz="3600" b="1" spc="-1" dirty="0">
                <a:latin typeface="Arial"/>
              </a:rPr>
              <a:t>Additional Helpful Resources</a:t>
            </a:r>
            <a:endParaRPr sz="3600" b="1" dirty="0"/>
          </a:p>
        </p:txBody>
      </p:sp>
      <p:sp>
        <p:nvSpPr>
          <p:cNvPr id="3" name="TextShape 2"/>
          <p:cNvSpPr txBox="1"/>
          <p:nvPr/>
        </p:nvSpPr>
        <p:spPr>
          <a:xfrm>
            <a:off x="1071309" y="1838800"/>
            <a:ext cx="10599465" cy="4681035"/>
          </a:xfrm>
          <a:prstGeom prst="rect">
            <a:avLst/>
          </a:prstGeom>
          <a:noFill/>
          <a:ln>
            <a:noFill/>
          </a:ln>
        </p:spPr>
        <p:txBody>
          <a:bodyPr lIns="0" tIns="0" rIns="0" bIns="0" anchor="t"/>
          <a:lstStyle/>
          <a:p>
            <a:pPr marL="457200" indent="-457200">
              <a:buFontTx/>
              <a:buChar char="-"/>
            </a:pPr>
            <a:r>
              <a:rPr lang="en-US" sz="2000" dirty="0">
                <a:latin typeface="Arial" panose="020B0604020202020204" pitchFamily="34" charset="0"/>
                <a:cs typeface="Arial" panose="020B0604020202020204" pitchFamily="34" charset="0"/>
              </a:rPr>
              <a:t>RIS Services User Manual – </a:t>
            </a:r>
            <a:r>
              <a:rPr lang="en-US" sz="2000" dirty="0">
                <a:latin typeface="Arial" panose="020B0604020202020204" pitchFamily="34" charset="0"/>
                <a:cs typeface="Arial" panose="020B0604020202020204" pitchFamily="34" charset="0"/>
                <a:hlinkClick r:id="rId3"/>
              </a:rPr>
              <a:t>https://docs.ris.wustl.edu/</a:t>
            </a:r>
            <a:endParaRPr lang="en-US" sz="2000" dirty="0">
              <a:latin typeface="Arial" panose="020B0604020202020204" pitchFamily="34" charset="0"/>
              <a:cs typeface="Arial" panose="020B0604020202020204" pitchFamily="34" charset="0"/>
            </a:endParaRPr>
          </a:p>
          <a:p>
            <a:pPr marL="457200" indent="-457200">
              <a:buFontTx/>
              <a:buChar char="-"/>
            </a:pPr>
            <a:r>
              <a:rPr lang="en-US" sz="2000" dirty="0">
                <a:latin typeface="Arial" panose="020B0604020202020204" pitchFamily="34" charset="0"/>
                <a:cs typeface="Arial" panose="020B0604020202020204" pitchFamily="34" charset="0"/>
              </a:rPr>
              <a:t>RIS Open On Demand - </a:t>
            </a:r>
            <a:r>
              <a:rPr lang="en-US" sz="2000" dirty="0">
                <a:latin typeface="Arial" panose="020B0604020202020204" pitchFamily="34" charset="0"/>
                <a:cs typeface="Arial" panose="020B0604020202020204" pitchFamily="34" charset="0"/>
                <a:hlinkClick r:id="rId4"/>
              </a:rPr>
              <a:t>https://docs.ris.wustl.edu/doc/compute/compute-ood.html</a:t>
            </a:r>
            <a:r>
              <a:rPr lang="en-US" sz="2000" dirty="0">
                <a:latin typeface="Arial" panose="020B0604020202020204" pitchFamily="34" charset="0"/>
                <a:cs typeface="Arial" panose="020B0604020202020204" pitchFamily="34" charset="0"/>
              </a:rPr>
              <a:t>  </a:t>
            </a:r>
          </a:p>
          <a:p>
            <a:pPr marL="457200" indent="-457200">
              <a:buFontTx/>
              <a:buChar char="-"/>
            </a:pPr>
            <a:r>
              <a:rPr lang="en-US" sz="2000">
                <a:latin typeface="Arial"/>
                <a:cs typeface="Arial"/>
              </a:rPr>
              <a:t>Open On Demand - </a:t>
            </a:r>
            <a:r>
              <a:rPr lang="en-US" sz="2000" dirty="0">
                <a:latin typeface="Arial"/>
                <a:cs typeface="Arial"/>
                <a:hlinkClick r:id="rId5"/>
              </a:rPr>
              <a:t>https://openondemand.org/</a:t>
            </a:r>
            <a:r>
              <a:rPr lang="en-US" sz="2000" dirty="0">
                <a:latin typeface="Arial"/>
                <a:cs typeface="Arial"/>
              </a:rPr>
              <a:t>  </a:t>
            </a:r>
            <a:endParaRPr lang="en-US" sz="2000" dirty="0">
              <a:latin typeface="Arial" panose="020B0604020202020204" pitchFamily="34" charset="0"/>
              <a:cs typeface="Arial" panose="020B0604020202020204" pitchFamily="34" charset="0"/>
            </a:endParaRPr>
          </a:p>
          <a:p>
            <a:pPr marL="457200" indent="-457200">
              <a:buFontTx/>
              <a:buChar char="-"/>
            </a:pPr>
            <a:r>
              <a:rPr lang="en-US" sz="2000" dirty="0">
                <a:latin typeface="Arial" panose="020B0604020202020204" pitchFamily="34" charset="0"/>
                <a:cs typeface="Arial" panose="020B0604020202020204" pitchFamily="34" charset="0"/>
              </a:rPr>
              <a:t>Becker’s Research Computing workshops page – </a:t>
            </a:r>
            <a:r>
              <a:rPr lang="en-US" sz="2000" dirty="0">
                <a:latin typeface="Arial" panose="020B0604020202020204" pitchFamily="34" charset="0"/>
                <a:cs typeface="Arial" panose="020B0604020202020204" pitchFamily="34" charset="0"/>
                <a:hlinkClick r:id="rId6"/>
              </a:rPr>
              <a:t>https://becker.wustl.edu/services/research-computing/</a:t>
            </a:r>
            <a:r>
              <a:rPr lang="en-US" sz="2000" dirty="0">
                <a:latin typeface="Arial" panose="020B0604020202020204" pitchFamily="34" charset="0"/>
                <a:cs typeface="Arial" panose="020B0604020202020204" pitchFamily="34" charset="0"/>
              </a:rPr>
              <a:t> </a:t>
            </a:r>
          </a:p>
          <a:p>
            <a:pPr marL="457200" indent="-457200">
              <a:buFontTx/>
              <a:buChar char="-"/>
            </a:pPr>
            <a:r>
              <a:rPr lang="en-US" sz="2000" dirty="0">
                <a:latin typeface="Arial" panose="020B0604020202020204" pitchFamily="34" charset="0"/>
                <a:cs typeface="Arial" panose="020B0604020202020204" pitchFamily="34" charset="0"/>
              </a:rPr>
              <a:t>O’Reilly/Safari Tech Books Online – access through Becker Library using your WashU email </a:t>
            </a:r>
            <a:r>
              <a:rPr lang="en-US" sz="2000" dirty="0">
                <a:latin typeface="Arial" panose="020B0604020202020204" pitchFamily="34" charset="0"/>
                <a:cs typeface="Arial" panose="020B0604020202020204" pitchFamily="34" charset="0"/>
                <a:hlinkClick r:id="rId7"/>
              </a:rPr>
              <a:t>https://learning.oreilly.com/home/</a:t>
            </a:r>
            <a:endParaRPr lang="en-US" sz="2000" dirty="0">
              <a:latin typeface="Arial" panose="020B0604020202020204" pitchFamily="34" charset="0"/>
              <a:cs typeface="Arial" panose="020B0604020202020204" pitchFamily="34" charset="0"/>
            </a:endParaRPr>
          </a:p>
          <a:p>
            <a:pPr marL="457200" indent="-457200">
              <a:buFontTx/>
              <a:buChar char="-"/>
            </a:pPr>
            <a:r>
              <a:rPr lang="en-US" sz="2000" spc="-1" dirty="0">
                <a:latin typeface="Arial" panose="020B0604020202020204" pitchFamily="34" charset="0"/>
                <a:cs typeface="Arial" panose="020B0604020202020204" pitchFamily="34" charset="0"/>
              </a:rPr>
              <a:t>LinkedIn Learning for WUSTL - </a:t>
            </a:r>
            <a:r>
              <a:rPr lang="en-US" sz="2000" spc="-1" dirty="0">
                <a:latin typeface="Arial" panose="020B0604020202020204" pitchFamily="34" charset="0"/>
                <a:cs typeface="Arial" panose="020B0604020202020204" pitchFamily="34" charset="0"/>
                <a:hlinkClick r:id="rId8"/>
              </a:rPr>
              <a:t>https://it.wustl.edu/home/how-to/linkedin-learning/</a:t>
            </a:r>
            <a:endParaRPr lang="en-US" sz="2000" spc="-1" dirty="0">
              <a:latin typeface="Arial" panose="020B0604020202020204" pitchFamily="34" charset="0"/>
              <a:cs typeface="Arial" panose="020B0604020202020204" pitchFamily="34" charset="0"/>
            </a:endParaRPr>
          </a:p>
          <a:p>
            <a:pPr marL="457200" indent="-457200">
              <a:buFontTx/>
              <a:buChar char="-"/>
            </a:pPr>
            <a:r>
              <a:rPr lang="en-US" sz="2000" spc="-1" dirty="0">
                <a:latin typeface="Arial" panose="020B0604020202020204" pitchFamily="34" charset="0"/>
                <a:cs typeface="Arial" panose="020B0604020202020204" pitchFamily="34" charset="0"/>
              </a:rPr>
              <a:t>Google</a:t>
            </a:r>
            <a:endParaRPr lang="en-US" sz="2000" dirty="0">
              <a:latin typeface="Arial" panose="020B0604020202020204" pitchFamily="34" charset="0"/>
              <a:cs typeface="Arial" panose="020B0604020202020204" pitchFamily="34" charset="0"/>
            </a:endParaRPr>
          </a:p>
          <a:p>
            <a:endParaRPr lang="en-US" sz="2000" spc="-1" dirty="0">
              <a:latin typeface="Arial" panose="020B0604020202020204" pitchFamily="34" charset="0"/>
              <a:cs typeface="Arial" panose="020B0604020202020204" pitchFamily="34" charset="0"/>
            </a:endParaRPr>
          </a:p>
          <a:p>
            <a:endParaRPr lang="en-US" sz="2000" spc="-1" dirty="0">
              <a:latin typeface="Arial" panose="020B0604020202020204" pitchFamily="34" charset="0"/>
              <a:cs typeface="Arial" panose="020B0604020202020204" pitchFamily="34" charset="0"/>
            </a:endParaRPr>
          </a:p>
          <a:p>
            <a:endParaRPr lang="en-US" sz="2000" spc="-1" dirty="0">
              <a:latin typeface="Arial" panose="020B0604020202020204" pitchFamily="34" charset="0"/>
              <a:cs typeface="Arial" panose="020B0604020202020204" pitchFamily="34" charset="0"/>
            </a:endParaRPr>
          </a:p>
          <a:p>
            <a:r>
              <a:rPr lang="en-US" sz="2000" spc="-1" dirty="0">
                <a:latin typeface="Arial" panose="020B0604020202020204" pitchFamily="34" charset="0"/>
                <a:cs typeface="Arial" panose="020B0604020202020204" pitchFamily="34" charset="0"/>
              </a:rPr>
              <a:t>RIS Support: </a:t>
            </a:r>
            <a:r>
              <a:rPr lang="en-US" sz="2000" spc="-1" dirty="0">
                <a:latin typeface="Arial" panose="020B0604020202020204" pitchFamily="34" charset="0"/>
                <a:cs typeface="Arial" panose="020B0604020202020204" pitchFamily="34" charset="0"/>
                <a:hlinkClick r:id="rId9"/>
              </a:rPr>
              <a:t>https://ris.wustl.edu/support/</a:t>
            </a:r>
            <a:endParaRPr lang="en-US" sz="2000" spc="-1" dirty="0">
              <a:latin typeface="Arial" panose="020B0604020202020204" pitchFamily="34" charset="0"/>
              <a:cs typeface="Arial" panose="020B0604020202020204" pitchFamily="34" charset="0"/>
            </a:endParaRPr>
          </a:p>
          <a:p>
            <a:r>
              <a:rPr lang="en-US" sz="2000" spc="-1">
                <a:latin typeface="Arial" panose="020B0604020202020204" pitchFamily="34" charset="0"/>
                <a:cs typeface="Arial" panose="020B0604020202020204" pitchFamily="34" charset="0"/>
              </a:rPr>
              <a:t>RIS contact : </a:t>
            </a:r>
            <a:r>
              <a:rPr lang="en-US" sz="2000" spc="-1">
                <a:latin typeface="Arial" panose="020B0604020202020204" pitchFamily="34" charset="0"/>
                <a:cs typeface="Arial" panose="020B0604020202020204" pitchFamily="34" charset="0"/>
                <a:hlinkClick r:id="rId10"/>
              </a:rPr>
              <a:t>elyn@wustl.edu</a:t>
            </a:r>
            <a:r>
              <a:rPr lang="en-US" sz="2000" spc="-1">
                <a:latin typeface="Arial" panose="020B0604020202020204" pitchFamily="34" charset="0"/>
                <a:cs typeface="Arial" panose="020B0604020202020204" pitchFamily="34" charset="0"/>
              </a:rPr>
              <a:t> </a:t>
            </a:r>
            <a:endParaRPr lang="en-US" sz="2000" spc="-1" dirty="0">
              <a:latin typeface="Arial" panose="020B0604020202020204" pitchFamily="34" charset="0"/>
              <a:cs typeface="Arial" panose="020B0604020202020204" pitchFamily="34" charset="0"/>
            </a:endParaRPr>
          </a:p>
          <a:p>
            <a:r>
              <a:rPr lang="en-US" sz="2000" spc="-1" dirty="0">
                <a:latin typeface="Arial" panose="020B0604020202020204" pitchFamily="34" charset="0"/>
                <a:cs typeface="Arial" panose="020B0604020202020204" pitchFamily="34" charset="0"/>
              </a:rPr>
              <a:t>Becker Library Contact: </a:t>
            </a:r>
            <a:r>
              <a:rPr lang="en-US" sz="2000" spc="-1" dirty="0">
                <a:latin typeface="Arial" panose="020B0604020202020204" pitchFamily="34" charset="0"/>
                <a:cs typeface="Arial" panose="020B0604020202020204" pitchFamily="34" charset="0"/>
                <a:hlinkClick r:id="rId11"/>
              </a:rPr>
              <a:t>ndukummaze@wustl.edu</a:t>
            </a:r>
            <a:endParaRPr lang="en-US" sz="2000" spc="-1" dirty="0">
              <a:latin typeface="Arial" panose="020B0604020202020204" pitchFamily="34" charset="0"/>
              <a:cs typeface="Arial" panose="020B0604020202020204" pitchFamily="34" charset="0"/>
            </a:endParaRPr>
          </a:p>
          <a:p>
            <a:pPr marL="457200" indent="-457200">
              <a:buFontTx/>
              <a:buChar char="-"/>
            </a:pPr>
            <a:endParaRPr lang="en-US" sz="2400" spc="-1" dirty="0">
              <a:latin typeface="Arial" panose="020B0604020202020204" pitchFamily="34" charset="0"/>
              <a:cs typeface="Arial" panose="020B0604020202020204" pitchFamily="34" charset="0"/>
            </a:endParaRPr>
          </a:p>
          <a:p>
            <a:endParaRPr lang="en-US" sz="3200" spc="-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68515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3" cstate="print">
            <a:extLst>
              <a:ext uri="{28A0092B-C50C-407E-A947-70E740481C1C}">
                <a14:useLocalDpi xmlns:a14="http://schemas.microsoft.com/office/drawing/2010/main" val="0"/>
              </a:ext>
            </a:extLst>
          </a:blip>
          <a:srcRect l="3588" t="4102" r="2343" b="6308"/>
          <a:stretch/>
        </p:blipFill>
        <p:spPr>
          <a:xfrm>
            <a:off x="10876882" y="12555"/>
            <a:ext cx="1295400" cy="1233716"/>
          </a:xfrm>
          <a:prstGeom prst="rect">
            <a:avLst/>
          </a:prstGeom>
        </p:spPr>
      </p:pic>
      <p:pic>
        <p:nvPicPr>
          <p:cNvPr id="5" name="Picture 4"/>
          <p:cNvPicPr>
            <a:picLocks noChangeAspect="1"/>
          </p:cNvPicPr>
          <p:nvPr/>
        </p:nvPicPr>
        <p:blipFill>
          <a:blip r:embed="rId4"/>
          <a:stretch>
            <a:fillRect/>
          </a:stretch>
        </p:blipFill>
        <p:spPr>
          <a:xfrm>
            <a:off x="2522301" y="571045"/>
            <a:ext cx="7565282" cy="5802761"/>
          </a:xfrm>
          <a:prstGeom prst="rect">
            <a:avLst/>
          </a:prstGeom>
          <a:ln w="28575">
            <a:solidFill>
              <a:schemeClr val="tx1"/>
            </a:solidFill>
          </a:ln>
        </p:spPr>
      </p:pic>
    </p:spTree>
    <p:extLst>
      <p:ext uri="{BB962C8B-B14F-4D97-AF65-F5344CB8AC3E}">
        <p14:creationId xmlns:p14="http://schemas.microsoft.com/office/powerpoint/2010/main" val="189635099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Shape 1"/>
          <p:cNvSpPr txBox="1"/>
          <p:nvPr/>
        </p:nvSpPr>
        <p:spPr>
          <a:xfrm>
            <a:off x="2225430" y="870025"/>
            <a:ext cx="8001000" cy="875860"/>
          </a:xfrm>
          <a:prstGeom prst="rect">
            <a:avLst/>
          </a:prstGeom>
          <a:noFill/>
          <a:ln>
            <a:noFill/>
          </a:ln>
        </p:spPr>
        <p:txBody>
          <a:bodyPr lIns="0" tIns="0" rIns="0" bIns="0" anchor="ctr"/>
          <a:lstStyle/>
          <a:p>
            <a:pPr algn="ctr"/>
            <a:r>
              <a:rPr lang="en-US" sz="3600" b="1" spc="-1" dirty="0">
                <a:latin typeface="Arial"/>
              </a:rPr>
              <a:t>Why use a compute cluster?</a:t>
            </a:r>
            <a:endParaRPr sz="3600" b="1" dirty="0"/>
          </a:p>
        </p:txBody>
      </p:sp>
      <p:sp>
        <p:nvSpPr>
          <p:cNvPr id="3" name="TextShape 2"/>
          <p:cNvSpPr txBox="1"/>
          <p:nvPr/>
        </p:nvSpPr>
        <p:spPr>
          <a:xfrm>
            <a:off x="1284270" y="2100311"/>
            <a:ext cx="10078948" cy="4043635"/>
          </a:xfrm>
          <a:prstGeom prst="rect">
            <a:avLst/>
          </a:prstGeom>
          <a:noFill/>
          <a:ln>
            <a:noFill/>
          </a:ln>
        </p:spPr>
        <p:txBody>
          <a:bodyPr lIns="0" tIns="0" rIns="0" bIns="0"/>
          <a:lstStyle/>
          <a:p>
            <a:pPr marL="108000">
              <a:buClr>
                <a:srgbClr val="FFFFFF"/>
              </a:buClr>
              <a:buSzPct val="45000"/>
            </a:pPr>
            <a:r>
              <a:rPr lang="en-US" sz="2800" spc="-1" dirty="0">
                <a:latin typeface="Arial" panose="020B0604020202020204" pitchFamily="34" charset="0"/>
                <a:cs typeface="Arial" panose="020B0604020202020204" pitchFamily="34" charset="0"/>
              </a:rPr>
              <a:t>Large-scale data analysis can be complicated, computationally intensive that may not be very suitable on personal computers</a:t>
            </a:r>
          </a:p>
          <a:p>
            <a:pPr marL="108000">
              <a:buClr>
                <a:srgbClr val="FFFFFF"/>
              </a:buClr>
              <a:buSzPct val="45000"/>
            </a:pPr>
            <a:endParaRPr lang="en-US" sz="2800" spc="-1" dirty="0">
              <a:latin typeface="Arial" panose="020B0604020202020204" pitchFamily="34" charset="0"/>
              <a:cs typeface="Arial" panose="020B0604020202020204" pitchFamily="34" charset="0"/>
            </a:endParaRPr>
          </a:p>
          <a:p>
            <a:pPr marL="108000">
              <a:buClr>
                <a:srgbClr val="FFFFFF"/>
              </a:buClr>
              <a:buSzPct val="45000"/>
            </a:pPr>
            <a:r>
              <a:rPr lang="en-US" sz="2800" spc="-1" dirty="0">
                <a:latin typeface="Arial" panose="020B0604020202020204" pitchFamily="34" charset="0"/>
                <a:cs typeface="Arial" panose="020B0604020202020204" pitchFamily="34" charset="0"/>
              </a:rPr>
              <a:t>Computing tasks normally done on personal computers can be done on computing clusters more efficiently and for a much shorter amount of time. </a:t>
            </a:r>
          </a:p>
          <a:p>
            <a:pPr marL="108000">
              <a:buClr>
                <a:srgbClr val="FFFFFF"/>
              </a:buClr>
              <a:buSzPct val="45000"/>
            </a:pPr>
            <a:endParaRPr lang="en-US" sz="2800" spc="-1" dirty="0">
              <a:latin typeface="Arial" panose="020B0604020202020204" pitchFamily="34" charset="0"/>
              <a:cs typeface="Arial" panose="020B0604020202020204" pitchFamily="34" charset="0"/>
            </a:endParaRPr>
          </a:p>
          <a:p>
            <a:pPr marL="108000">
              <a:buClr>
                <a:srgbClr val="FFFFFF"/>
              </a:buClr>
              <a:buSzPct val="45000"/>
            </a:pPr>
            <a:r>
              <a:rPr lang="en-US" sz="2800" spc="-1" dirty="0">
                <a:latin typeface="Arial" panose="020B0604020202020204" pitchFamily="34" charset="0"/>
                <a:cs typeface="Arial" panose="020B0604020202020204" pitchFamily="34" charset="0"/>
              </a:rPr>
              <a:t>Computing clusters are great to speed up tasks, automate tasks and when several rounds of testing is needed</a:t>
            </a:r>
          </a:p>
        </p:txBody>
      </p:sp>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l="3588" t="4102" r="2343" b="6308"/>
          <a:stretch/>
        </p:blipFill>
        <p:spPr>
          <a:xfrm>
            <a:off x="10876882" y="12555"/>
            <a:ext cx="1295400" cy="1233716"/>
          </a:xfrm>
          <a:prstGeom prst="rect">
            <a:avLst/>
          </a:prstGeom>
        </p:spPr>
      </p:pic>
    </p:spTree>
    <p:extLst>
      <p:ext uri="{BB962C8B-B14F-4D97-AF65-F5344CB8AC3E}">
        <p14:creationId xmlns:p14="http://schemas.microsoft.com/office/powerpoint/2010/main" val="197184138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920781" y="2306202"/>
            <a:ext cx="4019533" cy="3152652"/>
          </a:xfrm>
          <a:prstGeom prst="rect">
            <a:avLst/>
          </a:prstGeom>
          <a:ln w="19050">
            <a:solidFill>
              <a:schemeClr val="tx1"/>
            </a:solidFill>
          </a:ln>
        </p:spPr>
      </p:pic>
      <p:sp>
        <p:nvSpPr>
          <p:cNvPr id="3" name="Rectangle 2"/>
          <p:cNvSpPr/>
          <p:nvPr/>
        </p:nvSpPr>
        <p:spPr>
          <a:xfrm>
            <a:off x="1855852" y="5898982"/>
            <a:ext cx="4084462" cy="307777"/>
          </a:xfrm>
          <a:prstGeom prst="rect">
            <a:avLst/>
          </a:prstGeom>
        </p:spPr>
        <p:txBody>
          <a:bodyPr wrap="square">
            <a:spAutoFit/>
          </a:bodyPr>
          <a:lstStyle/>
          <a:p>
            <a:r>
              <a:rPr lang="en-US" sz="1400" dirty="0">
                <a:latin typeface="Arial" panose="020B0604020202020204" pitchFamily="34" charset="0"/>
                <a:cs typeface="Arial" panose="020B0604020202020204" pitchFamily="34" charset="0"/>
                <a:hlinkClick r:id="rId4"/>
              </a:rPr>
              <a:t>https://ris.wustl.edu/services/compute/resources/</a:t>
            </a:r>
            <a:r>
              <a:rPr lang="en-US" sz="1400" dirty="0">
                <a:latin typeface="Arial" panose="020B0604020202020204" pitchFamily="34" charset="0"/>
                <a:cs typeface="Arial" panose="020B0604020202020204" pitchFamily="34" charset="0"/>
              </a:rPr>
              <a:t> </a:t>
            </a:r>
          </a:p>
        </p:txBody>
      </p:sp>
      <p:pic>
        <p:nvPicPr>
          <p:cNvPr id="5" name="Picture 4"/>
          <p:cNvPicPr>
            <a:picLocks noChangeAspect="1"/>
          </p:cNvPicPr>
          <p:nvPr/>
        </p:nvPicPr>
        <p:blipFill rotWithShape="1">
          <a:blip r:embed="rId5"/>
          <a:srcRect l="3505"/>
          <a:stretch/>
        </p:blipFill>
        <p:spPr>
          <a:xfrm>
            <a:off x="7047576" y="2304807"/>
            <a:ext cx="3551599" cy="3154047"/>
          </a:xfrm>
          <a:prstGeom prst="rect">
            <a:avLst/>
          </a:prstGeom>
          <a:ln w="19050">
            <a:solidFill>
              <a:schemeClr val="tx1"/>
            </a:solidFill>
          </a:ln>
        </p:spPr>
      </p:pic>
      <p:sp>
        <p:nvSpPr>
          <p:cNvPr id="6" name="Rectangle 5"/>
          <p:cNvSpPr/>
          <p:nvPr/>
        </p:nvSpPr>
        <p:spPr>
          <a:xfrm>
            <a:off x="6843678" y="5897332"/>
            <a:ext cx="3874822" cy="307777"/>
          </a:xfrm>
          <a:prstGeom prst="rect">
            <a:avLst/>
          </a:prstGeom>
        </p:spPr>
        <p:txBody>
          <a:bodyPr wrap="square">
            <a:spAutoFit/>
          </a:bodyPr>
          <a:lstStyle/>
          <a:p>
            <a:r>
              <a:rPr lang="en-US" sz="1400" dirty="0">
                <a:latin typeface="Arial" panose="020B0604020202020204" pitchFamily="34" charset="0"/>
                <a:cs typeface="Arial" panose="020B0604020202020204" pitchFamily="34" charset="0"/>
                <a:hlinkClick r:id="rId6"/>
              </a:rPr>
              <a:t>https://ris.wustl.edu/services/research-storage/</a:t>
            </a:r>
            <a:r>
              <a:rPr lang="en-US" sz="1400" dirty="0">
                <a:latin typeface="Arial" panose="020B0604020202020204" pitchFamily="34" charset="0"/>
                <a:cs typeface="Arial" panose="020B0604020202020204" pitchFamily="34" charset="0"/>
              </a:rPr>
              <a:t> </a:t>
            </a:r>
          </a:p>
        </p:txBody>
      </p:sp>
      <p:sp>
        <p:nvSpPr>
          <p:cNvPr id="7" name="TextShape 1"/>
          <p:cNvSpPr txBox="1"/>
          <p:nvPr/>
        </p:nvSpPr>
        <p:spPr>
          <a:xfrm>
            <a:off x="1720994" y="706406"/>
            <a:ext cx="9518328" cy="810892"/>
          </a:xfrm>
          <a:prstGeom prst="rect">
            <a:avLst/>
          </a:prstGeom>
          <a:noFill/>
          <a:ln>
            <a:noFill/>
          </a:ln>
        </p:spPr>
        <p:txBody>
          <a:bodyPr lIns="0" tIns="0" rIns="0" bIns="0" anchor="ctr"/>
          <a:lstStyle/>
          <a:p>
            <a:pPr algn="ctr"/>
            <a:r>
              <a:rPr lang="en-US" sz="3600" b="1" spc="-1" dirty="0">
                <a:latin typeface="Arial" panose="020B0604020202020204" pitchFamily="34" charset="0"/>
                <a:cs typeface="Arial" panose="020B0604020202020204" pitchFamily="34" charset="0"/>
              </a:rPr>
              <a:t>RIS storage and compute services</a:t>
            </a:r>
            <a:endParaRPr lang="en-US" sz="3600" b="1" dirty="0">
              <a:latin typeface="Arial" panose="020B0604020202020204" pitchFamily="34" charset="0"/>
              <a:cs typeface="Arial" panose="020B0604020202020204" pitchFamily="34" charset="0"/>
            </a:endParaRPr>
          </a:p>
        </p:txBody>
      </p:sp>
      <p:pic>
        <p:nvPicPr>
          <p:cNvPr id="8" name="Picture 7"/>
          <p:cNvPicPr>
            <a:picLocks noChangeAspect="1"/>
          </p:cNvPicPr>
          <p:nvPr/>
        </p:nvPicPr>
        <p:blipFill rotWithShape="1">
          <a:blip r:embed="rId7" cstate="print">
            <a:extLst>
              <a:ext uri="{28A0092B-C50C-407E-A947-70E740481C1C}">
                <a14:useLocalDpi xmlns:a14="http://schemas.microsoft.com/office/drawing/2010/main" val="0"/>
              </a:ext>
            </a:extLst>
          </a:blip>
          <a:srcRect l="3588" t="4102" r="2343" b="6308"/>
          <a:stretch/>
        </p:blipFill>
        <p:spPr>
          <a:xfrm>
            <a:off x="10876882" y="12555"/>
            <a:ext cx="1295400" cy="1233716"/>
          </a:xfrm>
          <a:prstGeom prst="rect">
            <a:avLst/>
          </a:prstGeom>
        </p:spPr>
      </p:pic>
    </p:spTree>
    <p:extLst>
      <p:ext uri="{BB962C8B-B14F-4D97-AF65-F5344CB8AC3E}">
        <p14:creationId xmlns:p14="http://schemas.microsoft.com/office/powerpoint/2010/main" val="424320227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316981" y="2155922"/>
            <a:ext cx="9917725" cy="3970318"/>
          </a:xfrm>
          <a:prstGeom prst="rect">
            <a:avLst/>
          </a:prstGeom>
        </p:spPr>
        <p:txBody>
          <a:bodyPr wrap="square" lIns="91440" tIns="45720" rIns="91440" bIns="45720" anchor="t">
            <a:spAutoFit/>
          </a:bodyPr>
          <a:lstStyle/>
          <a:p>
            <a:pPr marL="107950">
              <a:buClr>
                <a:srgbClr val="FFFFFF"/>
              </a:buClr>
              <a:buSzPct val="45000"/>
            </a:pPr>
            <a:r>
              <a:rPr lang="en-US" sz="2800" spc="-1" dirty="0">
                <a:latin typeface="Arial" panose="020B0604020202020204" pitchFamily="34" charset="0"/>
                <a:cs typeface="Arial" panose="020B0604020202020204" pitchFamily="34" charset="0"/>
              </a:rPr>
              <a:t>WashU PIs can request access to storage and compute</a:t>
            </a:r>
            <a:r>
              <a:rPr lang="en-US" sz="2800" spc="-1" dirty="0">
                <a:latin typeface="Arial" panose="020B0604020202020204" pitchFamily="34" charset="0"/>
                <a:ea typeface="+mn-lt"/>
                <a:cs typeface="Arial" panose="020B0604020202020204" pitchFamily="34" charset="0"/>
              </a:rPr>
              <a:t> from here: </a:t>
            </a:r>
            <a:r>
              <a:rPr lang="en-US" sz="2800" spc="-1" dirty="0">
                <a:latin typeface="Arial" panose="020B0604020202020204" pitchFamily="34" charset="0"/>
                <a:ea typeface="+mn-lt"/>
                <a:cs typeface="Arial" panose="020B0604020202020204" pitchFamily="34" charset="0"/>
                <a:hlinkClick r:id="rId3"/>
              </a:rPr>
              <a:t>https://servicedesk.ris.wustl.edu/</a:t>
            </a:r>
            <a:r>
              <a:rPr lang="en-US" sz="2800" spc="-1" dirty="0">
                <a:latin typeface="Arial" panose="020B0604020202020204" pitchFamily="34" charset="0"/>
                <a:cs typeface="Arial" panose="020B0604020202020204" pitchFamily="34" charset="0"/>
              </a:rPr>
              <a:t> </a:t>
            </a:r>
            <a:endParaRPr lang="en-US" sz="2800" dirty="0">
              <a:latin typeface="Arial" panose="020B0604020202020204" pitchFamily="34" charset="0"/>
              <a:cs typeface="Arial" panose="020B0604020202020204" pitchFamily="34" charset="0"/>
            </a:endParaRPr>
          </a:p>
          <a:p>
            <a:pPr marL="107950"/>
            <a:endParaRPr lang="en-US" sz="2800" spc="-1" dirty="0">
              <a:latin typeface="Arial" panose="020B0604020202020204" pitchFamily="34" charset="0"/>
              <a:cs typeface="Arial" panose="020B0604020202020204" pitchFamily="34" charset="0"/>
            </a:endParaRPr>
          </a:p>
          <a:p>
            <a:pPr marL="108000">
              <a:buClr>
                <a:srgbClr val="FFFFFF"/>
              </a:buClr>
              <a:buSzPct val="45000"/>
            </a:pPr>
            <a:r>
              <a:rPr lang="en-US" sz="2800" spc="-1" dirty="0">
                <a:latin typeface="Arial" panose="020B0604020202020204" pitchFamily="34" charset="0"/>
                <a:cs typeface="Arial" panose="020B0604020202020204" pitchFamily="34" charset="0"/>
              </a:rPr>
              <a:t>Helpful Resources: </a:t>
            </a:r>
            <a:r>
              <a:rPr lang="en-US" sz="2800" spc="-1" dirty="0">
                <a:latin typeface="Arial" panose="020B0604020202020204" pitchFamily="34" charset="0"/>
                <a:cs typeface="Arial" panose="020B0604020202020204" pitchFamily="34" charset="0"/>
                <a:hlinkClick r:id="rId4"/>
              </a:rPr>
              <a:t>https://ris.wustl.edu/resources/</a:t>
            </a:r>
            <a:r>
              <a:rPr lang="en-US" sz="2800" spc="-1" dirty="0">
                <a:latin typeface="Arial" panose="020B0604020202020204" pitchFamily="34" charset="0"/>
                <a:cs typeface="Arial" panose="020B0604020202020204" pitchFamily="34" charset="0"/>
              </a:rPr>
              <a:t> </a:t>
            </a:r>
          </a:p>
          <a:p>
            <a:pPr marL="1022400" lvl="1" indent="-457200">
              <a:buClr>
                <a:srgbClr val="FFFFFF"/>
              </a:buClr>
              <a:buSzPct val="45000"/>
              <a:buFont typeface="Arial" panose="020B0604020202020204" pitchFamily="34" charset="0"/>
              <a:buChar char="•"/>
            </a:pPr>
            <a:r>
              <a:rPr lang="en-US" sz="2800" spc="-1" dirty="0">
                <a:latin typeface="Arial" panose="020B0604020202020204" pitchFamily="34" charset="0"/>
                <a:cs typeface="Arial" panose="020B0604020202020204" pitchFamily="34" charset="0"/>
              </a:rPr>
              <a:t>- Knowledge base articles</a:t>
            </a:r>
          </a:p>
          <a:p>
            <a:pPr marL="1022400" lvl="1" indent="-457200">
              <a:buClr>
                <a:srgbClr val="FFFFFF"/>
              </a:buClr>
              <a:buSzPct val="45000"/>
              <a:buFont typeface="Arial" panose="020B0604020202020204" pitchFamily="34" charset="0"/>
              <a:buChar char="•"/>
            </a:pPr>
            <a:r>
              <a:rPr lang="en-US" sz="2800" spc="-1" dirty="0">
                <a:latin typeface="Arial" panose="020B0604020202020204" pitchFamily="34" charset="0"/>
                <a:cs typeface="Arial" panose="020B0604020202020204" pitchFamily="34" charset="0"/>
              </a:rPr>
              <a:t>- User manuals</a:t>
            </a:r>
          </a:p>
          <a:p>
            <a:pPr marL="1022400" lvl="1" indent="-457200">
              <a:buClr>
                <a:srgbClr val="FFFFFF"/>
              </a:buClr>
              <a:buSzPct val="45000"/>
              <a:buFont typeface="Arial" panose="020B0604020202020204" pitchFamily="34" charset="0"/>
              <a:buChar char="•"/>
            </a:pPr>
            <a:r>
              <a:rPr lang="en-US" sz="2800" spc="-1" dirty="0">
                <a:latin typeface="Arial" panose="020B0604020202020204" pitchFamily="34" charset="0"/>
                <a:cs typeface="Arial" panose="020B0604020202020204" pitchFamily="34" charset="0"/>
              </a:rPr>
              <a:t>- Workshops and training events</a:t>
            </a:r>
          </a:p>
          <a:p>
            <a:pPr marL="1022400" lvl="1" indent="-457200">
              <a:buClr>
                <a:srgbClr val="FFFFFF"/>
              </a:buClr>
              <a:buSzPct val="45000"/>
              <a:buFont typeface="Arial" panose="020B0604020202020204" pitchFamily="34" charset="0"/>
              <a:buChar char="•"/>
            </a:pPr>
            <a:r>
              <a:rPr lang="en-US" sz="2800" spc="-1" dirty="0">
                <a:latin typeface="Arial" panose="020B0604020202020204" pitchFamily="34" charset="0"/>
                <a:cs typeface="Arial" panose="020B0604020202020204" pitchFamily="34" charset="0"/>
              </a:rPr>
              <a:t>- Grants proposal support</a:t>
            </a:r>
          </a:p>
          <a:p>
            <a:pPr marL="1022400" lvl="1" indent="-457200">
              <a:buClr>
                <a:srgbClr val="FFFFFF"/>
              </a:buClr>
              <a:buSzPct val="45000"/>
              <a:buFont typeface="Arial" panose="020B0604020202020204" pitchFamily="34" charset="0"/>
              <a:buChar char="•"/>
            </a:pPr>
            <a:r>
              <a:rPr lang="en-US" sz="2800" spc="-1" dirty="0">
                <a:latin typeface="Arial" panose="020B0604020202020204" pitchFamily="34" charset="0"/>
                <a:cs typeface="Arial" panose="020B0604020202020204" pitchFamily="34" charset="0"/>
              </a:rPr>
              <a:t>- Policies </a:t>
            </a:r>
          </a:p>
        </p:txBody>
      </p:sp>
      <p:sp>
        <p:nvSpPr>
          <p:cNvPr id="7" name="TextShape 1"/>
          <p:cNvSpPr txBox="1"/>
          <p:nvPr/>
        </p:nvSpPr>
        <p:spPr>
          <a:xfrm>
            <a:off x="1716378" y="706406"/>
            <a:ext cx="9518328" cy="810892"/>
          </a:xfrm>
          <a:prstGeom prst="rect">
            <a:avLst/>
          </a:prstGeom>
          <a:noFill/>
          <a:ln>
            <a:noFill/>
          </a:ln>
        </p:spPr>
        <p:txBody>
          <a:bodyPr lIns="0" tIns="0" rIns="0" bIns="0" anchor="ctr"/>
          <a:lstStyle/>
          <a:p>
            <a:pPr algn="ctr"/>
            <a:r>
              <a:rPr lang="en-US" sz="3600" b="1" spc="-1" dirty="0">
                <a:latin typeface="Arial" panose="020B0604020202020204" pitchFamily="34" charset="0"/>
                <a:cs typeface="Arial" panose="020B0604020202020204" pitchFamily="34" charset="0"/>
              </a:rPr>
              <a:t>RIS storage and compute services</a:t>
            </a:r>
            <a:endParaRPr lang="en-US" sz="3600" b="1" dirty="0">
              <a:latin typeface="Arial" panose="020B0604020202020204" pitchFamily="34" charset="0"/>
              <a:cs typeface="Arial" panose="020B0604020202020204" pitchFamily="34" charset="0"/>
            </a:endParaRPr>
          </a:p>
        </p:txBody>
      </p:sp>
      <p:pic>
        <p:nvPicPr>
          <p:cNvPr id="5" name="Picture 4"/>
          <p:cNvPicPr>
            <a:picLocks noChangeAspect="1"/>
          </p:cNvPicPr>
          <p:nvPr/>
        </p:nvPicPr>
        <p:blipFill rotWithShape="1">
          <a:blip r:embed="rId5" cstate="print">
            <a:extLst>
              <a:ext uri="{28A0092B-C50C-407E-A947-70E740481C1C}">
                <a14:useLocalDpi xmlns:a14="http://schemas.microsoft.com/office/drawing/2010/main" val="0"/>
              </a:ext>
            </a:extLst>
          </a:blip>
          <a:srcRect l="3588" t="4102" r="2343" b="6308"/>
          <a:stretch/>
        </p:blipFill>
        <p:spPr>
          <a:xfrm>
            <a:off x="10876882" y="12555"/>
            <a:ext cx="1295400" cy="1233716"/>
          </a:xfrm>
          <a:prstGeom prst="rect">
            <a:avLst/>
          </a:prstGeom>
        </p:spPr>
      </p:pic>
    </p:spTree>
    <p:extLst>
      <p:ext uri="{BB962C8B-B14F-4D97-AF65-F5344CB8AC3E}">
        <p14:creationId xmlns:p14="http://schemas.microsoft.com/office/powerpoint/2010/main" val="423325710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a5">
      <a:dk1>
        <a:srgbClr val="000000"/>
      </a:dk1>
      <a:lt1>
        <a:srgbClr val="FFFFFF"/>
      </a:lt1>
      <a:dk2>
        <a:srgbClr val="535659"/>
      </a:dk2>
      <a:lt2>
        <a:srgbClr val="E7E6E6"/>
      </a:lt2>
      <a:accent1>
        <a:srgbClr val="A51417"/>
      </a:accent1>
      <a:accent2>
        <a:srgbClr val="D39D08"/>
      </a:accent2>
      <a:accent3>
        <a:srgbClr val="789B49"/>
      </a:accent3>
      <a:accent4>
        <a:srgbClr val="2C837E"/>
      </a:accent4>
      <a:accent5>
        <a:srgbClr val="005F85"/>
      </a:accent5>
      <a:accent6>
        <a:srgbClr val="7F0F11"/>
      </a:accent6>
      <a:hlink>
        <a:srgbClr val="005F85"/>
      </a:hlink>
      <a:folHlink>
        <a:srgbClr val="50789A"/>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lnSpc>
            <a:spcPct val="90000"/>
          </a:lnSpc>
          <a:spcBef>
            <a:spcPts val="1000"/>
          </a:spcBef>
          <a:defRPr dirty="0">
            <a:solidFill>
              <a:schemeClr val="tx2"/>
            </a:solidFill>
            <a:latin typeface="Source Sans Pro" panose="020B0503030403020204" pitchFamily="34"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41933</TotalTime>
  <Words>3466</Words>
  <Application>Microsoft Office PowerPoint</Application>
  <PresentationFormat>Widescreen</PresentationFormat>
  <Paragraphs>435</Paragraphs>
  <Slides>58</Slides>
  <Notes>58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58</vt:i4>
      </vt:variant>
    </vt:vector>
  </HeadingPairs>
  <TitlesOfParts>
    <vt:vector size="64" baseType="lpstr">
      <vt:lpstr>Arial</vt:lpstr>
      <vt:lpstr>Calibri</vt:lpstr>
      <vt:lpstr>Calibri Light</vt:lpstr>
      <vt:lpstr>Courier New</vt:lpstr>
      <vt:lpstr>Source Sans Pro</vt:lpstr>
      <vt:lpstr>Office Theme</vt:lpstr>
      <vt:lpstr>Bernard Becker Medical Library</vt:lpstr>
      <vt:lpstr>Welcome to Computing Basics</vt:lpstr>
      <vt:lpstr>Computing Basics</vt:lpstr>
      <vt:lpstr>PowerPoint Presentation</vt:lpstr>
      <vt:lpstr>RIS Scientific Compute </vt:lpstr>
      <vt:lpstr>PowerPoint Presentation</vt:lpstr>
      <vt:lpstr>PowerPoint Presentation</vt:lpstr>
      <vt:lpstr>PowerPoint Presentation</vt:lpstr>
      <vt:lpstr>PowerPoint Presentation</vt:lpstr>
      <vt:lpstr>Main components of a compute cluster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Marc Oxborrow</dc:creator>
  <cp:lastModifiedBy>Ndukum, Maze</cp:lastModifiedBy>
  <cp:revision>654</cp:revision>
  <cp:lastPrinted>2024-04-10T15:56:00Z</cp:lastPrinted>
  <dcterms:created xsi:type="dcterms:W3CDTF">2020-11-10T00:43:41Z</dcterms:created>
  <dcterms:modified xsi:type="dcterms:W3CDTF">2024-04-15T22:47:05Z</dcterms:modified>
</cp:coreProperties>
</file>